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3374D542-6E3E-455F-9BFB-B45891911720}">
          <p14:sldIdLst>
            <p14:sldId id="256"/>
            <p14:sldId id="257"/>
            <p14:sldId id="269"/>
            <p14:sldId id="258"/>
            <p14:sldId id="259"/>
            <p14:sldId id="260"/>
            <p14:sldId id="261"/>
            <p14:sldId id="263"/>
            <p14:sldId id="262"/>
            <p14:sldId id="264"/>
            <p14:sldId id="265"/>
            <p14:sldId id="266"/>
            <p14:sldId id="267"/>
            <p14:sldId id="268"/>
            <p14:sldId id="270"/>
          </p14:sldIdLst>
        </p14:section>
        <p14:section name="Search for 3D Models" id="{6844172C-9703-4DC7-908A-C23538616A3C}">
          <p14:sldIdLst/>
        </p14:section>
        <p14:section name="Insert a 3D Model from a File" id="{66737F24-1C36-4DF4-A00F-927A3F1468AC}">
          <p14:sldIdLst/>
        </p14:section>
        <p14:section name="Position and Rotate Your 3D Model" id="{A08F0015-E7F5-4E26-BBAF-AEE4F9A16AD2}">
          <p14:sldIdLst/>
        </p14:section>
        <p14:section name="Animate Your 3D Model" id="{B62868DA-F525-4AC5-9E3E-39ECA0154BBD}">
          <p14:sldIdLst/>
        </p14:section>
        <p14:section name="Learn More" id="{62756D7E-964E-493A-83A1-13BC0B6B5E4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E96C1E-88B9-42A0-A1FF-2F010233FDAD}" v="22" dt="2024-02-29T19:05:07.2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598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Burke" userId="b77e927844de7255" providerId="LiveId" clId="{8EE96C1E-88B9-42A0-A1FF-2F010233FDAD}"/>
    <pc:docChg chg="modSld">
      <pc:chgData name="Jeff Burke" userId="b77e927844de7255" providerId="LiveId" clId="{8EE96C1E-88B9-42A0-A1FF-2F010233FDAD}" dt="2024-02-29T19:05:07.289" v="21"/>
      <pc:docMkLst>
        <pc:docMk/>
      </pc:docMkLst>
      <pc:sldChg chg="modTransition">
        <pc:chgData name="Jeff Burke" userId="b77e927844de7255" providerId="LiveId" clId="{8EE96C1E-88B9-42A0-A1FF-2F010233FDAD}" dt="2024-02-29T19:05:07.289" v="21"/>
        <pc:sldMkLst>
          <pc:docMk/>
          <pc:sldMk cId="2997580326" sldId="256"/>
        </pc:sldMkLst>
      </pc:sldChg>
      <pc:sldChg chg="modTransition">
        <pc:chgData name="Jeff Burke" userId="b77e927844de7255" providerId="LiveId" clId="{8EE96C1E-88B9-42A0-A1FF-2F010233FDAD}" dt="2024-02-29T19:05:07.289" v="21"/>
        <pc:sldMkLst>
          <pc:docMk/>
          <pc:sldMk cId="3855108150" sldId="257"/>
        </pc:sldMkLst>
      </pc:sldChg>
      <pc:sldChg chg="modTransition">
        <pc:chgData name="Jeff Burke" userId="b77e927844de7255" providerId="LiveId" clId="{8EE96C1E-88B9-42A0-A1FF-2F010233FDAD}" dt="2024-02-29T19:05:07.289" v="21"/>
        <pc:sldMkLst>
          <pc:docMk/>
          <pc:sldMk cId="3419717444" sldId="258"/>
        </pc:sldMkLst>
      </pc:sldChg>
      <pc:sldChg chg="modTransition">
        <pc:chgData name="Jeff Burke" userId="b77e927844de7255" providerId="LiveId" clId="{8EE96C1E-88B9-42A0-A1FF-2F010233FDAD}" dt="2024-02-29T19:05:07.289" v="21"/>
        <pc:sldMkLst>
          <pc:docMk/>
          <pc:sldMk cId="878479215" sldId="259"/>
        </pc:sldMkLst>
      </pc:sldChg>
      <pc:sldChg chg="modTransition">
        <pc:chgData name="Jeff Burke" userId="b77e927844de7255" providerId="LiveId" clId="{8EE96C1E-88B9-42A0-A1FF-2F010233FDAD}" dt="2024-02-29T19:05:07.289" v="21"/>
        <pc:sldMkLst>
          <pc:docMk/>
          <pc:sldMk cId="4208448436" sldId="260"/>
        </pc:sldMkLst>
      </pc:sldChg>
      <pc:sldChg chg="modTransition">
        <pc:chgData name="Jeff Burke" userId="b77e927844de7255" providerId="LiveId" clId="{8EE96C1E-88B9-42A0-A1FF-2F010233FDAD}" dt="2024-02-29T19:05:07.289" v="21"/>
        <pc:sldMkLst>
          <pc:docMk/>
          <pc:sldMk cId="1352563556" sldId="261"/>
        </pc:sldMkLst>
      </pc:sldChg>
      <pc:sldChg chg="modTransition">
        <pc:chgData name="Jeff Burke" userId="b77e927844de7255" providerId="LiveId" clId="{8EE96C1E-88B9-42A0-A1FF-2F010233FDAD}" dt="2024-02-29T19:05:07.289" v="21"/>
        <pc:sldMkLst>
          <pc:docMk/>
          <pc:sldMk cId="177875115" sldId="262"/>
        </pc:sldMkLst>
      </pc:sldChg>
      <pc:sldChg chg="modTransition">
        <pc:chgData name="Jeff Burke" userId="b77e927844de7255" providerId="LiveId" clId="{8EE96C1E-88B9-42A0-A1FF-2F010233FDAD}" dt="2024-02-29T19:05:07.289" v="21"/>
        <pc:sldMkLst>
          <pc:docMk/>
          <pc:sldMk cId="1060841519" sldId="263"/>
        </pc:sldMkLst>
      </pc:sldChg>
      <pc:sldChg chg="modTransition">
        <pc:chgData name="Jeff Burke" userId="b77e927844de7255" providerId="LiveId" clId="{8EE96C1E-88B9-42A0-A1FF-2F010233FDAD}" dt="2024-02-29T19:05:07.289" v="21"/>
        <pc:sldMkLst>
          <pc:docMk/>
          <pc:sldMk cId="1360713190" sldId="264"/>
        </pc:sldMkLst>
      </pc:sldChg>
      <pc:sldChg chg="modTransition">
        <pc:chgData name="Jeff Burke" userId="b77e927844de7255" providerId="LiveId" clId="{8EE96C1E-88B9-42A0-A1FF-2F010233FDAD}" dt="2024-02-29T19:05:07.289" v="21"/>
        <pc:sldMkLst>
          <pc:docMk/>
          <pc:sldMk cId="718129228" sldId="265"/>
        </pc:sldMkLst>
      </pc:sldChg>
      <pc:sldChg chg="modTransition">
        <pc:chgData name="Jeff Burke" userId="b77e927844de7255" providerId="LiveId" clId="{8EE96C1E-88B9-42A0-A1FF-2F010233FDAD}" dt="2024-02-29T19:05:07.289" v="21"/>
        <pc:sldMkLst>
          <pc:docMk/>
          <pc:sldMk cId="1304099560" sldId="266"/>
        </pc:sldMkLst>
      </pc:sldChg>
      <pc:sldChg chg="modTransition">
        <pc:chgData name="Jeff Burke" userId="b77e927844de7255" providerId="LiveId" clId="{8EE96C1E-88B9-42A0-A1FF-2F010233FDAD}" dt="2024-02-29T19:05:07.289" v="21"/>
        <pc:sldMkLst>
          <pc:docMk/>
          <pc:sldMk cId="2405821507" sldId="267"/>
        </pc:sldMkLst>
      </pc:sldChg>
      <pc:sldChg chg="modTransition">
        <pc:chgData name="Jeff Burke" userId="b77e927844de7255" providerId="LiveId" clId="{8EE96C1E-88B9-42A0-A1FF-2F010233FDAD}" dt="2024-02-29T19:05:07.289" v="21"/>
        <pc:sldMkLst>
          <pc:docMk/>
          <pc:sldMk cId="1175464489" sldId="268"/>
        </pc:sldMkLst>
      </pc:sldChg>
      <pc:sldChg chg="modTransition">
        <pc:chgData name="Jeff Burke" userId="b77e927844de7255" providerId="LiveId" clId="{8EE96C1E-88B9-42A0-A1FF-2F010233FDAD}" dt="2024-02-29T19:05:07.289" v="21"/>
        <pc:sldMkLst>
          <pc:docMk/>
          <pc:sldMk cId="4158985824" sldId="269"/>
        </pc:sldMkLst>
      </pc:sldChg>
      <pc:sldChg chg="modTransition">
        <pc:chgData name="Jeff Burke" userId="b77e927844de7255" providerId="LiveId" clId="{8EE96C1E-88B9-42A0-A1FF-2F010233FDAD}" dt="2024-02-29T19:05:07.289" v="21"/>
        <pc:sldMkLst>
          <pc:docMk/>
          <pc:sldMk cId="4139673477" sldId="2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3FCC2-4E7A-4671-AA79-177CB194E449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1C38D-F26D-4167-83EF-8774BC62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5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238323-0ADF-4328-9564-AEB5DFD80DB6}"/>
              </a:ext>
            </a:extLst>
          </p:cNvPr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776FAE-C8F8-44A1-8BC7-9EB948371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3500"/>
            <a:ext cx="9144000" cy="1790700"/>
          </a:xfrm>
        </p:spPr>
        <p:txBody>
          <a:bodyPr vert="horz" lIns="91440" tIns="0" rIns="91440" bIns="0" rtlCol="0" anchor="t" anchorCtr="0">
            <a:noAutofit/>
          </a:bodyPr>
          <a:lstStyle>
            <a:lvl1pPr>
              <a:lnSpc>
                <a:spcPct val="100000"/>
              </a:lnSpc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7900C6-1C2C-4612-8672-356C6DDFD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28009"/>
            <a:ext cx="9144000" cy="1287675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en-US" sz="24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>
              <a:lnSpc>
                <a:spcPct val="150000"/>
              </a:lnSpc>
              <a:spcAft>
                <a:spcPts val="1200"/>
              </a:spcAft>
            </a:pPr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74E620-B44E-41FF-8FA1-D955BD69C0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" r="13926" b="71478"/>
          <a:stretch/>
        </p:blipFill>
        <p:spPr>
          <a:xfrm>
            <a:off x="342899" y="4546601"/>
            <a:ext cx="11715751" cy="202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4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04211"/>
            <a:ext cx="10983131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B8AB91F-D739-4DD5-859B-B16B125BE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034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04211"/>
            <a:ext cx="10983131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770BB0-A521-41C6-A0AE-BEE679D2A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46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89203F-46EF-44A2-956A-7FF6AF93BE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D47175-944E-463B-ABBB-06669A473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862" y="1507068"/>
            <a:ext cx="3192379" cy="4669896"/>
          </a:xfrm>
        </p:spPr>
        <p:txBody>
          <a:bodyPr anchor="ctr"/>
          <a:lstStyle>
            <a:lvl1pPr marL="0" indent="0" algn="l">
              <a:lnSpc>
                <a:spcPct val="150000"/>
              </a:lnSpc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 algn="l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725B0-0DB7-41CE-9C4C-39E8D0F6325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95537" y="1507068"/>
            <a:ext cx="7143905" cy="4669896"/>
          </a:xfrm>
        </p:spPr>
        <p:txBody>
          <a:bodyPr anchor="ctr"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9E63483-559C-4A6F-B04F-D6C56A3C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944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82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0017C897-2775-4930-B0BE-BEB724532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815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258610D-0376-4D1E-8ED8-29382288B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83"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1C16CD2-606C-441E-BBA3-51767980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350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67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5FD28E-AEC9-43B8-86F4-9CD3C41D49D7}"/>
              </a:ext>
            </a:extLst>
          </p:cNvPr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AFE014-E3CD-4B9A-A705-F1CADD8F4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448628"/>
            <a:ext cx="10983132" cy="7477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DE5F7-8A52-43AD-8F30-F13CF5450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C85AE-A002-4BA3-8D90-3960ED0FF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4E560-77BF-4D1A-B6E7-CD55CE12B1B8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03AA5-C732-4ECB-88D6-DAA20E2C1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80433-CBB5-49C5-B032-5A800E5D0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2A06DA-7FF5-4DDE-94D0-63A83DB241E8}"/>
              </a:ext>
            </a:extLst>
          </p:cNvPr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51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2" r:id="rId4"/>
    <p:sldLayoutId id="2147483660" r:id="rId5"/>
    <p:sldLayoutId id="2147483662" r:id="rId6"/>
    <p:sldLayoutId id="2147483661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openlands.org/2023/08/14/10-native-trees-and-shrubs-for-landscaping-in-the-midwest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openlands.org/2023/08/14/10-native-trees-and-shrubs-for-landscaping-in-the-midwest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openlands.org/2023/08/14/10-native-trees-and-shrubs-for-landscaping-in-the-midwest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openlands.org/2023/08/14/10-native-trees-and-shrubs-for-landscaping-in-the-midwest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openlands.org/2023/08/14/10-native-trees-and-shrubs-for-landscaping-in-the-midwest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hyperlink" Target="https://www.lgparks.org/teasel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bing.com/images/search?q=dandelion+wrench&amp;qpvt=dandelion+wrench&amp;form=IQFRML&amp;first=1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itizensforconservation.org/wp-content/uploads/2014/08/Common-Invasives-in-NE-IL-Poster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openlands.org/2023/08/14/10-native-trees-and-shrubs-for-landscaping-in-the-midwest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openlands.org/2023/08/14/10-native-trees-and-shrubs-for-landscaping-in-the-midwest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openlands.org/2023/08/14/10-native-trees-and-shrubs-for-landscaping-in-the-midwest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openlands.org/2023/08/14/10-native-trees-and-shrubs-for-landscaping-in-the-midwest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openlands.org/2023/08/14/10-native-trees-and-shrubs-for-landscaping-in-the-midwest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F8D61-9318-4DC8-A868-2B1BFDD2B2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Teasel Removal Guidelines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FE0F52F-ADF1-4011-A51B-92383D0AB7F8}"/>
              </a:ext>
            </a:extLst>
          </p:cNvPr>
          <p:cNvSpPr txBox="1">
            <a:spLocks/>
          </p:cNvSpPr>
          <p:nvPr/>
        </p:nvSpPr>
        <p:spPr>
          <a:xfrm>
            <a:off x="8077762" y="5524500"/>
            <a:ext cx="3760738" cy="10205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u="sng" dirty="0"/>
              <a:t>Long Grove Conservancy and Scenic Corridor Committee (r2)</a:t>
            </a:r>
            <a:endParaRPr lang="en-US" sz="1200" dirty="0"/>
          </a:p>
          <a:p>
            <a:endParaRPr lang="en-US" sz="1200" u="sng" dirty="0"/>
          </a:p>
        </p:txBody>
      </p:sp>
    </p:spTree>
    <p:extLst>
      <p:ext uri="{BB962C8B-B14F-4D97-AF65-F5344CB8AC3E}">
        <p14:creationId xmlns:p14="http://schemas.microsoft.com/office/powerpoint/2010/main" val="29975803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FC3CA-5111-C7B0-0965-4D964BB7B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268F8-B809-3637-7960-8FE0F26E3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Openlands</a:t>
            </a:r>
            <a:r>
              <a:rPr lang="en-US" sz="2400" dirty="0"/>
              <a:t> – 10 Native Trees and Shrubs for Landscaping in the Midwest</a:t>
            </a:r>
            <a:br>
              <a:rPr lang="en-US" sz="2400" dirty="0"/>
            </a:br>
            <a:r>
              <a:rPr lang="en-US" sz="2400" dirty="0"/>
              <a:t>Link: </a:t>
            </a:r>
            <a:r>
              <a:rPr lang="en-US" sz="2400" dirty="0">
                <a:hlinkClick r:id="rId2"/>
              </a:rPr>
              <a:t>10 Native Trees and Shrubs for Landscaping in the Midwest | </a:t>
            </a:r>
            <a:r>
              <a:rPr lang="en-US" sz="2400" dirty="0" err="1">
                <a:hlinkClick r:id="rId2"/>
              </a:rPr>
              <a:t>Openlands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516DE7-B9D5-D6D0-5639-64086F0F5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34" y="1472547"/>
            <a:ext cx="5019989" cy="51094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DDA7EF-EE56-0C13-3C37-7891CED36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335" y="1472547"/>
            <a:ext cx="5204676" cy="5195672"/>
          </a:xfrm>
          <a:prstGeom prst="rect">
            <a:avLst/>
          </a:prstGeom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8B23F7E6-44AC-F55F-D1BA-B55043EAF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010" y="5854391"/>
            <a:ext cx="826584" cy="82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7131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F08B4-1415-93F7-39EE-880560419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5A33A-8599-0EA6-0761-D328684C1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Openlands</a:t>
            </a:r>
            <a:r>
              <a:rPr lang="en-US" sz="2400" dirty="0"/>
              <a:t> – 10 Native Trees and Shrubs for Landscaping in the Midwest</a:t>
            </a:r>
            <a:br>
              <a:rPr lang="en-US" sz="2400" dirty="0"/>
            </a:br>
            <a:r>
              <a:rPr lang="en-US" sz="2400" dirty="0"/>
              <a:t>Link: </a:t>
            </a:r>
            <a:r>
              <a:rPr lang="en-US" sz="2400" dirty="0">
                <a:hlinkClick r:id="rId2"/>
              </a:rPr>
              <a:t>10 Native Trees and Shrubs for Landscaping in the Midwest | </a:t>
            </a:r>
            <a:r>
              <a:rPr lang="en-US" sz="2400" dirty="0" err="1">
                <a:hlinkClick r:id="rId2"/>
              </a:rPr>
              <a:t>Openlands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C6941F-3475-60C1-FECB-C8C814D6E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34" y="1472547"/>
            <a:ext cx="5019989" cy="51094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499F39-0BE6-C587-0F60-57E40135C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715" y="1472546"/>
            <a:ext cx="5137296" cy="5109407"/>
          </a:xfrm>
          <a:prstGeom prst="rect">
            <a:avLst/>
          </a:prstGeom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05336F41-9BD5-FD2B-DD21-609549331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011" y="5775570"/>
            <a:ext cx="826584" cy="82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1292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93D74-EF84-03AD-75FF-387667181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B905D-F25C-307B-E85D-6CDBC800C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Openlands</a:t>
            </a:r>
            <a:r>
              <a:rPr lang="en-US" sz="2400" dirty="0"/>
              <a:t> – 10 Native Trees and Shrubs for Landscaping in the Midwest</a:t>
            </a:r>
            <a:br>
              <a:rPr lang="en-US" sz="2400" dirty="0"/>
            </a:br>
            <a:r>
              <a:rPr lang="en-US" sz="2400" dirty="0"/>
              <a:t>Link: </a:t>
            </a:r>
            <a:r>
              <a:rPr lang="en-US" sz="2400" dirty="0">
                <a:hlinkClick r:id="rId2"/>
              </a:rPr>
              <a:t>10 Native Trees and Shrubs for Landscaping in the Midwest | </a:t>
            </a:r>
            <a:r>
              <a:rPr lang="en-US" sz="2400" dirty="0" err="1">
                <a:hlinkClick r:id="rId2"/>
              </a:rPr>
              <a:t>Openlands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A89151-C886-5145-B047-73E2A9917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34" y="1472547"/>
            <a:ext cx="5019989" cy="51094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EEEB6E-47FA-AFDE-3232-93B71A9FC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031" y="1472547"/>
            <a:ext cx="5275979" cy="5109406"/>
          </a:xfrm>
          <a:prstGeom prst="rect">
            <a:avLst/>
          </a:prstGeom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1494BADB-0400-02EF-F22D-620C79C7F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010" y="5755369"/>
            <a:ext cx="826584" cy="82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0995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9CA2F-5A8F-DD78-222D-79B33EF72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F0CAD-2785-EC85-B8A7-D509BD964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Openlands</a:t>
            </a:r>
            <a:r>
              <a:rPr lang="en-US" sz="2400" dirty="0"/>
              <a:t> – 10 Native Trees and Shrubs for Landscaping in the Midwest</a:t>
            </a:r>
            <a:br>
              <a:rPr lang="en-US" sz="2400" dirty="0"/>
            </a:br>
            <a:r>
              <a:rPr lang="en-US" sz="2400" dirty="0"/>
              <a:t>Link: </a:t>
            </a:r>
            <a:r>
              <a:rPr lang="en-US" sz="2400" dirty="0">
                <a:hlinkClick r:id="rId2"/>
              </a:rPr>
              <a:t>10 Native Trees and Shrubs for Landscaping in the Midwest | </a:t>
            </a:r>
            <a:r>
              <a:rPr lang="en-US" sz="2400" dirty="0" err="1">
                <a:hlinkClick r:id="rId2"/>
              </a:rPr>
              <a:t>Openlands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D0D83E-DAEE-FC91-90BB-85966D6F4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35" y="1472547"/>
            <a:ext cx="4890592" cy="51094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E8E7A9-199A-A44D-6D53-A9D848222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663" y="1472547"/>
            <a:ext cx="5409348" cy="5109407"/>
          </a:xfrm>
          <a:prstGeom prst="rect">
            <a:avLst/>
          </a:prstGeom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50FCFD08-28F8-D53C-890F-10229E436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011" y="5755370"/>
            <a:ext cx="826584" cy="82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8215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4CF84-2301-7C47-52FD-B2BEC65C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ECC07-3BE2-22B1-C6AB-B3A763A36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Openlands</a:t>
            </a:r>
            <a:r>
              <a:rPr lang="en-US" sz="2400" dirty="0"/>
              <a:t> – 10 Native Trees and Shrubs for Landscaping in the Midwest</a:t>
            </a:r>
            <a:br>
              <a:rPr lang="en-US" sz="2400" dirty="0"/>
            </a:br>
            <a:r>
              <a:rPr lang="en-US" sz="2400" dirty="0"/>
              <a:t>Link: </a:t>
            </a:r>
            <a:r>
              <a:rPr lang="en-US" sz="2400" dirty="0">
                <a:hlinkClick r:id="rId2"/>
              </a:rPr>
              <a:t>10 Native Trees and Shrubs for Landscaping in the Midwest | </a:t>
            </a:r>
            <a:r>
              <a:rPr lang="en-US" sz="2400" dirty="0" err="1">
                <a:hlinkClick r:id="rId2"/>
              </a:rPr>
              <a:t>Openlands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6E772E-F089-A1C0-7C0B-26D2041F2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35" y="1472547"/>
            <a:ext cx="4933724" cy="51094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48F21E-EC52-D3A8-C521-81851BAAD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4424" y="1472547"/>
            <a:ext cx="5437586" cy="5109407"/>
          </a:xfrm>
          <a:prstGeom prst="rect">
            <a:avLst/>
          </a:prstGeom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A64AB22A-E0D4-163C-CE5E-0E7F8F1FE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010" y="5755370"/>
            <a:ext cx="826584" cy="82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4644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BBE07-8549-FCE7-DC26-E42C4D5F5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59653-5DF7-638F-41E2-A3A3B29BE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Removing Non-native teasel is important for preserving native ecosystems.  Here are some recommended guidelines for non-native teasel removal. Source: Chat GPT</a:t>
            </a:r>
            <a:br>
              <a:rPr lang="en-US" sz="1400" dirty="0"/>
            </a:b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8AE360-65FB-A1B7-B821-DCAE99878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127" y="1329512"/>
            <a:ext cx="6059137" cy="5200685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47648BE2-DF53-0D14-985C-CDF3751DB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85" y="5680453"/>
            <a:ext cx="849744" cy="84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6734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888520"/>
            <a:ext cx="10983132" cy="142349"/>
          </a:xfrm>
        </p:spPr>
        <p:txBody>
          <a:bodyPr>
            <a:noAutofit/>
          </a:bodyPr>
          <a:lstStyle/>
          <a:p>
            <a:r>
              <a:rPr lang="en-US" sz="2400" b="1" dirty="0"/>
              <a:t>Teasel – Learn About It, Control It (VOLG Park District)</a:t>
            </a:r>
            <a:br>
              <a:rPr lang="en-US" sz="2400" b="1" dirty="0"/>
            </a:br>
            <a:r>
              <a:rPr lang="en-US" sz="2400" b="1" dirty="0"/>
              <a:t>Link: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2"/>
              </a:rPr>
              <a:t>https://www.lgparks.org/teasel</a:t>
            </a:r>
            <a:b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400" b="1" dirty="0"/>
              <a:t> </a:t>
            </a:r>
            <a:br>
              <a:rPr lang="en-US" sz="2400" b="1" dirty="0"/>
            </a:br>
            <a:endParaRPr lang="en-US" sz="2400" b="1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EBEE8B2-4CA8-2CA7-9116-239291435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34" y="1344706"/>
            <a:ext cx="5330201" cy="506466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CDA3C88-F5B3-CC99-B33E-A542B0EC5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748" y="1342851"/>
            <a:ext cx="2419227" cy="206691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F53A3EA-ADA5-2970-9485-52C74629EE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8339" y="2668367"/>
            <a:ext cx="2419227" cy="210367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B3C9406-0957-B4DD-9418-48E57728E7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8160" y="4033725"/>
            <a:ext cx="2419227" cy="237564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5B9D9A1-9E9C-1F5F-50E0-561759B0A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892" y="5611840"/>
            <a:ext cx="1038457" cy="103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1081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0D025-F027-5C17-DDE1-FD9DAF288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093D6-B619-EBCE-3EA6-B5B98A386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3" y="448628"/>
            <a:ext cx="11265513" cy="747763"/>
          </a:xfrm>
        </p:spPr>
        <p:txBody>
          <a:bodyPr>
            <a:noAutofit/>
          </a:bodyPr>
          <a:lstStyle/>
          <a:p>
            <a:r>
              <a:rPr lang="en-US" sz="1800" b="1" dirty="0"/>
              <a:t>Examples of Dandelion Pullers &amp; Garden Tools – for digging out &amp; pulling out Teasel Rosettes &amp; cutting Teasel Stalks</a:t>
            </a:r>
            <a:br>
              <a:rPr lang="en-US" sz="1800" b="1" dirty="0"/>
            </a:br>
            <a:r>
              <a:rPr lang="en-US" sz="1800" b="1" dirty="0"/>
              <a:t>Link:  </a:t>
            </a:r>
            <a:r>
              <a:rPr lang="en-US" sz="1800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https://www.bing.com/images/search?q=dandelion+wrench&amp;qpvt=dandelion+wrench&amp;form=IQFRML&amp;first=1</a:t>
            </a:r>
            <a:br>
              <a:rPr lang="en-US" sz="1800" b="1" dirty="0">
                <a:solidFill>
                  <a:srgbClr val="0070C0"/>
                </a:solidFill>
              </a:rPr>
            </a:br>
            <a:endParaRPr lang="en-US" sz="1800" b="1" dirty="0">
              <a:solidFill>
                <a:srgbClr val="0070C0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CC5926B-B30E-4222-3EC0-1BCF779CD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835" y="1502743"/>
            <a:ext cx="2419227" cy="20669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C8FE7D-BB1E-715A-09CC-9F3EB9354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33" y="1502743"/>
            <a:ext cx="6757357" cy="23568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122DD0-99D1-4E64-74E0-2C3E932012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6835" y="4074473"/>
            <a:ext cx="2419227" cy="21036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E13802-8084-BE89-F4F2-C59A48C1D8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433" y="4074473"/>
            <a:ext cx="6757358" cy="249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858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C9590-2E8E-290B-AA75-46232D54D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CB419-2FBA-F16B-E409-0D9C385E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3" y="526265"/>
            <a:ext cx="10983132" cy="747763"/>
          </a:xfrm>
        </p:spPr>
        <p:txBody>
          <a:bodyPr>
            <a:noAutofit/>
          </a:bodyPr>
          <a:lstStyle/>
          <a:p>
            <a:r>
              <a:rPr lang="en-US" sz="1800" b="1" dirty="0"/>
              <a:t>Common Invasive Plant Species in Northeastern Illinois (Citizens for Conservation)</a:t>
            </a:r>
            <a:br>
              <a:rPr lang="en-US" sz="1800" b="1" dirty="0"/>
            </a:br>
            <a:r>
              <a:rPr lang="en-US" sz="1800" b="1" dirty="0"/>
              <a:t>Link: </a:t>
            </a:r>
            <a:r>
              <a:rPr lang="en-US" sz="1800" b="1" dirty="0">
                <a:hlinkClick r:id="rId2"/>
              </a:rPr>
              <a:t>https://citizensforconservation.org/wp-content/uploads/2014/08/Common-Invasives-in-NE-IL-Poster.pdf</a:t>
            </a:r>
            <a:br>
              <a:rPr lang="en-US" sz="1800" b="1" dirty="0"/>
            </a:br>
            <a:br>
              <a:rPr lang="en-US" sz="1800" b="1" dirty="0"/>
            </a:br>
            <a:br>
              <a:rPr lang="en-US" sz="1400" dirty="0"/>
            </a:b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E01117-92B2-682B-0C59-CB8EEC9FA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33" y="1196391"/>
            <a:ext cx="10351114" cy="5719669"/>
          </a:xfrm>
          <a:prstGeom prst="rect">
            <a:avLst/>
          </a:prstGeom>
        </p:spPr>
      </p:pic>
      <p:pic>
        <p:nvPicPr>
          <p:cNvPr id="3073" name="Picture 1">
            <a:extLst>
              <a:ext uri="{FF2B5EF4-FFF2-40B4-BE49-F238E27FC236}">
                <a16:creationId xmlns:a16="http://schemas.microsoft.com/office/drawing/2014/main" id="{5F2B272E-1CD3-EB59-328B-5D4658862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47" y="5813962"/>
            <a:ext cx="877346" cy="87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7174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67136-2A24-CCA4-0768-1F7575A63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567DA-AC67-52EC-6F40-52A6ECE09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err="1"/>
              <a:t>Openlands</a:t>
            </a:r>
            <a:r>
              <a:rPr lang="en-US" sz="2400" b="1" dirty="0"/>
              <a:t> – 10 Native Trees and Shrubs for Landscaping in the Midwest</a:t>
            </a:r>
            <a:br>
              <a:rPr lang="en-US" sz="2400" b="1" dirty="0"/>
            </a:br>
            <a:r>
              <a:rPr lang="en-US" sz="2400" b="1" dirty="0"/>
              <a:t>Link: </a:t>
            </a:r>
            <a:r>
              <a:rPr lang="en-US" sz="2400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 Native Trees and Shrubs for Landscaping in the Midwest | </a:t>
            </a:r>
            <a:r>
              <a:rPr lang="en-US" sz="2400" b="1" dirty="0" err="1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Openlands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D2C05-D098-327A-9380-2AC0CAA82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34" y="1472547"/>
            <a:ext cx="5089000" cy="51796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A138C0-24CB-D298-95E0-FCDFE69DA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3435" y="1474127"/>
            <a:ext cx="5368576" cy="5178068"/>
          </a:xfrm>
          <a:prstGeom prst="rect">
            <a:avLst/>
          </a:prstGeom>
        </p:spPr>
      </p:pic>
      <p:pic>
        <p:nvPicPr>
          <p:cNvPr id="4097" name="Picture 1">
            <a:extLst>
              <a:ext uri="{FF2B5EF4-FFF2-40B4-BE49-F238E27FC236}">
                <a16:creationId xmlns:a16="http://schemas.microsoft.com/office/drawing/2014/main" id="{198392EC-D9A4-CFAB-A326-1D99C1F8A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010" y="5854391"/>
            <a:ext cx="826584" cy="82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4792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001AC-7221-9F20-8F35-599469184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9C72B-C8AD-17B2-BAC1-B6EF209BA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Openlands</a:t>
            </a:r>
            <a:r>
              <a:rPr lang="en-US" sz="2400" dirty="0"/>
              <a:t> – 10 Native Trees and Shrubs for Landscaping in the Midwest</a:t>
            </a:r>
            <a:br>
              <a:rPr lang="en-US" sz="2400" dirty="0"/>
            </a:br>
            <a:r>
              <a:rPr lang="en-US" sz="2400" dirty="0"/>
              <a:t>Link: </a:t>
            </a:r>
            <a:r>
              <a:rPr lang="en-US" sz="2400" dirty="0">
                <a:hlinkClick r:id="rId2"/>
              </a:rPr>
              <a:t>10 Native Trees and Shrubs for Landscaping in the Midwest | </a:t>
            </a:r>
            <a:r>
              <a:rPr lang="en-US" sz="2400" dirty="0" err="1">
                <a:hlinkClick r:id="rId2"/>
              </a:rPr>
              <a:t>Openlands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D45DDA-926C-4010-997A-55B4BF07E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35" y="1472547"/>
            <a:ext cx="4933724" cy="51094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5ADFFC-A0CF-AE14-C366-DF27DEC9E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4423" y="1472546"/>
            <a:ext cx="5437587" cy="5169793"/>
          </a:xfrm>
          <a:prstGeom prst="rect">
            <a:avLst/>
          </a:prstGeom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EB20E9F2-04F3-4D28-CCCE-AB071405E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010" y="5854391"/>
            <a:ext cx="826584" cy="82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4484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48BF9-6922-E593-00A5-74599DD83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5ABC7-D83E-B3D7-893F-F2CC0BC06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Openlands</a:t>
            </a:r>
            <a:r>
              <a:rPr lang="en-US" sz="2400" dirty="0"/>
              <a:t> – 10 Native Trees and Shrubs for Landscaping in the Midwest</a:t>
            </a:r>
            <a:br>
              <a:rPr lang="en-US" sz="2400" dirty="0"/>
            </a:br>
            <a:r>
              <a:rPr lang="en-US" sz="2400" dirty="0"/>
              <a:t>Link: </a:t>
            </a:r>
            <a:r>
              <a:rPr lang="en-US" sz="2400" dirty="0">
                <a:hlinkClick r:id="rId2"/>
              </a:rPr>
              <a:t>10 Native Trees and Shrubs for Landscaping in the Midwest | </a:t>
            </a:r>
            <a:r>
              <a:rPr lang="en-US" sz="2400" dirty="0" err="1">
                <a:hlinkClick r:id="rId2"/>
              </a:rPr>
              <a:t>Openlands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C63B30-762C-6944-292C-5093432AA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34" y="1472547"/>
            <a:ext cx="5019989" cy="51094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11B5DB-8C85-56A3-A6CC-3FF8BD977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6505" y="1472546"/>
            <a:ext cx="5285505" cy="5109408"/>
          </a:xfrm>
          <a:prstGeom prst="rect">
            <a:avLst/>
          </a:prstGeom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826AF280-E5F0-BD80-ADAA-612D1669F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010" y="5755370"/>
            <a:ext cx="826584" cy="82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5635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72152-D762-E52B-489A-AB0A91D74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E272B-FDED-4D29-B2BA-1591C2AC3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Openlands</a:t>
            </a:r>
            <a:r>
              <a:rPr lang="en-US" sz="2400" dirty="0"/>
              <a:t> – 10 Native Trees and Shrubs for Landscaping in the Midwest</a:t>
            </a:r>
            <a:br>
              <a:rPr lang="en-US" sz="2400" dirty="0"/>
            </a:br>
            <a:r>
              <a:rPr lang="en-US" sz="2400" dirty="0"/>
              <a:t>Link: </a:t>
            </a:r>
            <a:r>
              <a:rPr lang="en-US" sz="2400" dirty="0">
                <a:hlinkClick r:id="rId2"/>
              </a:rPr>
              <a:t>10 Native Trees and Shrubs for Landscaping in the Midwest | </a:t>
            </a:r>
            <a:r>
              <a:rPr lang="en-US" sz="2400" dirty="0" err="1">
                <a:hlinkClick r:id="rId2"/>
              </a:rPr>
              <a:t>Openlands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4EEA51-6326-C173-9C73-83D0C3713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34" y="1472547"/>
            <a:ext cx="5019989" cy="51094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54B08A-DE9B-E539-2B98-81859B9CE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400" y="1472546"/>
            <a:ext cx="5323610" cy="5109407"/>
          </a:xfrm>
          <a:prstGeom prst="rect">
            <a:avLst/>
          </a:prstGeom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84EFE105-AEC7-2B8A-D63C-00763FC59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010" y="5755369"/>
            <a:ext cx="826584" cy="82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8415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442D6-D271-81C5-AF32-264DFE2A2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401BC-6270-5D3A-7288-0754FC55F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Openlands</a:t>
            </a:r>
            <a:r>
              <a:rPr lang="en-US" sz="2400" dirty="0"/>
              <a:t> – 10 Native Trees and Shrubs for Landscaping in the Midwest</a:t>
            </a:r>
            <a:br>
              <a:rPr lang="en-US" sz="2400" dirty="0"/>
            </a:br>
            <a:r>
              <a:rPr lang="en-US" sz="2400" dirty="0"/>
              <a:t>Link: </a:t>
            </a:r>
            <a:r>
              <a:rPr lang="en-US" sz="2400" dirty="0">
                <a:hlinkClick r:id="rId2"/>
              </a:rPr>
              <a:t>10 Native Trees and Shrubs for Landscaping in the Midwest | </a:t>
            </a:r>
            <a:r>
              <a:rPr lang="en-US" sz="2400" dirty="0" err="1">
                <a:hlinkClick r:id="rId2"/>
              </a:rPr>
              <a:t>Openlands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E1697-9442-6E9B-8DC2-F9B741550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34" y="1472547"/>
            <a:ext cx="5019989" cy="51094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97BB94-F1C2-4D6C-6561-D3998D137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1838" y="1472546"/>
            <a:ext cx="5260172" cy="5109407"/>
          </a:xfrm>
          <a:prstGeom prst="rect">
            <a:avLst/>
          </a:prstGeom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6EDF6860-1DFB-E876-3750-55FEAB835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010" y="5784142"/>
            <a:ext cx="826584" cy="82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751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et Started with 3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marL="0" indent="0" algn="l">
          <a:lnSpc>
            <a:spcPts val="1800"/>
          </a:lnSpc>
          <a:spcAft>
            <a:spcPts val="600"/>
          </a:spcAft>
          <a:buNone/>
          <a:defRPr sz="1200" dirty="0" smtClean="0">
            <a:solidFill>
              <a:prstClr val="black">
                <a:lumMod val="75000"/>
                <a:lumOff val="25000"/>
              </a:prstClr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f16411177_win32_fixed.potx" id="{2BE36628-40A7-4124-9B03-283680FDB08B}" vid="{1F788C18-5B90-4886-BC26-C8416480C9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{3985B79F-EA5C-4053-810E-EC992E29FC71}tf16411177_win32</Template>
  <TotalTime>12950</TotalTime>
  <Words>424</Words>
  <Application>Microsoft Office PowerPoint</Application>
  <PresentationFormat>Widescreen</PresentationFormat>
  <Paragraphs>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Segoe UI</vt:lpstr>
      <vt:lpstr>Segoe UI Light</vt:lpstr>
      <vt:lpstr>Get Started with 3D</vt:lpstr>
      <vt:lpstr>Teasel Removal Guidelines</vt:lpstr>
      <vt:lpstr>Teasel – Learn About It, Control It (VOLG Park District) Link: https://www.lgparks.org/teasel   </vt:lpstr>
      <vt:lpstr>Examples of Dandelion Pullers &amp; Garden Tools – for digging out &amp; pulling out Teasel Rosettes &amp; cutting Teasel Stalks Link:  https://www.bing.com/images/search?q=dandelion+wrench&amp;qpvt=dandelion+wrench&amp;form=IQFRML&amp;first=1 </vt:lpstr>
      <vt:lpstr>Common Invasive Plant Species in Northeastern Illinois (Citizens for Conservation) Link: https://citizensforconservation.org/wp-content/uploads/2014/08/Common-Invasives-in-NE-IL-Poster.pdf   </vt:lpstr>
      <vt:lpstr>Openlands – 10 Native Trees and Shrubs for Landscaping in the Midwest Link: 10 Native Trees and Shrubs for Landscaping in the Midwest | Openlands</vt:lpstr>
      <vt:lpstr>Openlands – 10 Native Trees and Shrubs for Landscaping in the Midwest Link: 10 Native Trees and Shrubs for Landscaping in the Midwest | Openlands</vt:lpstr>
      <vt:lpstr>Openlands – 10 Native Trees and Shrubs for Landscaping in the Midwest Link: 10 Native Trees and Shrubs for Landscaping in the Midwest | Openlands</vt:lpstr>
      <vt:lpstr>Openlands – 10 Native Trees and Shrubs for Landscaping in the Midwest Link: 10 Native Trees and Shrubs for Landscaping in the Midwest | Openlands</vt:lpstr>
      <vt:lpstr>Openlands – 10 Native Trees and Shrubs for Landscaping in the Midwest Link: 10 Native Trees and Shrubs for Landscaping in the Midwest | Openlands</vt:lpstr>
      <vt:lpstr>Openlands – 10 Native Trees and Shrubs for Landscaping in the Midwest Link: 10 Native Trees and Shrubs for Landscaping in the Midwest | Openlands</vt:lpstr>
      <vt:lpstr>Openlands – 10 Native Trees and Shrubs for Landscaping in the Midwest Link: 10 Native Trees and Shrubs for Landscaping in the Midwest | Openlands</vt:lpstr>
      <vt:lpstr>Openlands – 10 Native Trees and Shrubs for Landscaping in the Midwest Link: 10 Native Trees and Shrubs for Landscaping in the Midwest | Openlands</vt:lpstr>
      <vt:lpstr>Openlands – 10 Native Trees and Shrubs for Landscaping in the Midwest Link: 10 Native Trees and Shrubs for Landscaping in the Midwest | Openlands</vt:lpstr>
      <vt:lpstr>Openlands – 10 Native Trees and Shrubs for Landscaping in the Midwest Link: 10 Native Trees and Shrubs for Landscaping in the Midwest | Openlands</vt:lpstr>
      <vt:lpstr>Removing Non-native teasel is important for preserving native ecosystems.  Here are some recommended guidelines for non-native teasel removal. Source: Chat GPT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Teasel Removal Guidelines</dc:title>
  <dc:creator>Jeff Burke</dc:creator>
  <cp:lastModifiedBy>Jeff Burke</cp:lastModifiedBy>
  <cp:revision>8</cp:revision>
  <dcterms:created xsi:type="dcterms:W3CDTF">2024-02-15T20:20:00Z</dcterms:created>
  <dcterms:modified xsi:type="dcterms:W3CDTF">2024-02-29T19:05:17Z</dcterms:modified>
</cp:coreProperties>
</file>