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9"/>
  </p:notesMasterIdLst>
  <p:sldIdLst>
    <p:sldId id="256" r:id="rId2"/>
    <p:sldId id="275" r:id="rId3"/>
    <p:sldId id="277" r:id="rId4"/>
    <p:sldId id="273" r:id="rId5"/>
    <p:sldId id="276" r:id="rId6"/>
    <p:sldId id="271" r:id="rId7"/>
    <p:sldId id="27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69472" autoAdjust="0"/>
  </p:normalViewPr>
  <p:slideViewPr>
    <p:cSldViewPr snapToGrid="0">
      <p:cViewPr varScale="1">
        <p:scale>
          <a:sx n="113" d="100"/>
          <a:sy n="113" d="100"/>
        </p:scale>
        <p:origin x="127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ina Cho" userId="56895659-a825-47ea-a663-f7f7a67878f8" providerId="ADAL" clId="{FD451967-B199-4963-A5D2-D827163ADD3F}"/>
    <pc:docChg chg="undo redo custSel modSld">
      <pc:chgData name="Karolina Cho" userId="56895659-a825-47ea-a663-f7f7a67878f8" providerId="ADAL" clId="{FD451967-B199-4963-A5D2-D827163ADD3F}" dt="2021-12-07T22:26:39.570" v="375" actId="20577"/>
      <pc:docMkLst>
        <pc:docMk/>
      </pc:docMkLst>
      <pc:sldChg chg="modSp mod">
        <pc:chgData name="Karolina Cho" userId="56895659-a825-47ea-a663-f7f7a67878f8" providerId="ADAL" clId="{FD451967-B199-4963-A5D2-D827163ADD3F}" dt="2021-12-07T21:03:34.958" v="64" actId="20577"/>
        <pc:sldMkLst>
          <pc:docMk/>
          <pc:sldMk cId="167318136" sldId="256"/>
        </pc:sldMkLst>
        <pc:spChg chg="mod">
          <ac:chgData name="Karolina Cho" userId="56895659-a825-47ea-a663-f7f7a67878f8" providerId="ADAL" clId="{FD451967-B199-4963-A5D2-D827163ADD3F}" dt="2021-12-07T20:58:32.414" v="27" actId="20577"/>
          <ac:spMkLst>
            <pc:docMk/>
            <pc:sldMk cId="167318136" sldId="256"/>
            <ac:spMk id="2" creationId="{F7C70D46-C2A9-47F6-AA55-5D565BB97CEA}"/>
          </ac:spMkLst>
        </pc:spChg>
        <pc:spChg chg="mod">
          <ac:chgData name="Karolina Cho" userId="56895659-a825-47ea-a663-f7f7a67878f8" providerId="ADAL" clId="{FD451967-B199-4963-A5D2-D827163ADD3F}" dt="2021-12-07T21:03:34.958" v="64" actId="20577"/>
          <ac:spMkLst>
            <pc:docMk/>
            <pc:sldMk cId="167318136" sldId="256"/>
            <ac:spMk id="3" creationId="{EF6265CD-6954-4EDB-82B9-6FAF370F93BE}"/>
          </ac:spMkLst>
        </pc:spChg>
      </pc:sldChg>
      <pc:sldChg chg="modNotesTx">
        <pc:chgData name="Karolina Cho" userId="56895659-a825-47ea-a663-f7f7a67878f8" providerId="ADAL" clId="{FD451967-B199-4963-A5D2-D827163ADD3F}" dt="2021-12-07T22:01:50.187" v="178"/>
        <pc:sldMkLst>
          <pc:docMk/>
          <pc:sldMk cId="600225457" sldId="261"/>
        </pc:sldMkLst>
      </pc:sldChg>
      <pc:sldChg chg="modSp">
        <pc:chgData name="Karolina Cho" userId="56895659-a825-47ea-a663-f7f7a67878f8" providerId="ADAL" clId="{FD451967-B199-4963-A5D2-D827163ADD3F}" dt="2021-12-07T21:02:17.566" v="62" actId="20577"/>
        <pc:sldMkLst>
          <pc:docMk/>
          <pc:sldMk cId="4019685284" sldId="262"/>
        </pc:sldMkLst>
        <pc:spChg chg="mod">
          <ac:chgData name="Karolina Cho" userId="56895659-a825-47ea-a663-f7f7a67878f8" providerId="ADAL" clId="{FD451967-B199-4963-A5D2-D827163ADD3F}" dt="2021-12-07T21:02:17.566" v="62" actId="20577"/>
          <ac:spMkLst>
            <pc:docMk/>
            <pc:sldMk cId="4019685284" sldId="262"/>
            <ac:spMk id="2" creationId="{D98103CC-F798-4091-9384-024449518A15}"/>
          </ac:spMkLst>
        </pc:spChg>
      </pc:sldChg>
      <pc:sldChg chg="modNotesTx">
        <pc:chgData name="Karolina Cho" userId="56895659-a825-47ea-a663-f7f7a67878f8" providerId="ADAL" clId="{FD451967-B199-4963-A5D2-D827163ADD3F}" dt="2021-12-07T22:26:39.570" v="375" actId="20577"/>
        <pc:sldMkLst>
          <pc:docMk/>
          <pc:sldMk cId="901539558" sldId="269"/>
        </pc:sldMkLst>
      </pc:sldChg>
    </pc:docChg>
  </pc:docChgLst>
  <pc:docChgLst>
    <pc:chgData name="Karolina Cho" userId="56895659-a825-47ea-a663-f7f7a67878f8" providerId="ADAL" clId="{6166B714-7061-475A-BCDF-706622C25AF6}"/>
    <pc:docChg chg="modSld">
      <pc:chgData name="Karolina Cho" userId="56895659-a825-47ea-a663-f7f7a67878f8" providerId="ADAL" clId="{6166B714-7061-475A-BCDF-706622C25AF6}" dt="2021-12-14T17:05:33.355" v="45" actId="20577"/>
      <pc:docMkLst>
        <pc:docMk/>
      </pc:docMkLst>
      <pc:sldChg chg="modNotesTx">
        <pc:chgData name="Karolina Cho" userId="56895659-a825-47ea-a663-f7f7a67878f8" providerId="ADAL" clId="{6166B714-7061-475A-BCDF-706622C25AF6}" dt="2021-12-14T17:05:33.355" v="45" actId="20577"/>
        <pc:sldMkLst>
          <pc:docMk/>
          <pc:sldMk cId="901539558" sldId="269"/>
        </pc:sldMkLst>
      </pc:sldChg>
    </pc:docChg>
  </pc:docChgLst>
  <pc:docChgLst>
    <pc:chgData name="Karolina Cho" userId="56895659-a825-47ea-a663-f7f7a67878f8" providerId="ADAL" clId="{C4B112CF-320A-454F-8C5D-2E6BDCE8CB1E}"/>
    <pc:docChg chg="undo custSel addSld delSld modSld sldOrd">
      <pc:chgData name="Karolina Cho" userId="56895659-a825-47ea-a663-f7f7a67878f8" providerId="ADAL" clId="{C4B112CF-320A-454F-8C5D-2E6BDCE8CB1E}" dt="2021-11-01T20:06:32.268" v="2383" actId="14100"/>
      <pc:docMkLst>
        <pc:docMk/>
      </pc:docMkLst>
      <pc:sldChg chg="modSp add del mod modNotesTx">
        <pc:chgData name="Karolina Cho" userId="56895659-a825-47ea-a663-f7f7a67878f8" providerId="ADAL" clId="{C4B112CF-320A-454F-8C5D-2E6BDCE8CB1E}" dt="2021-10-29T14:27:05.494" v="1125" actId="2696"/>
        <pc:sldMkLst>
          <pc:docMk/>
          <pc:sldMk cId="2794257282" sldId="257"/>
        </pc:sldMkLst>
        <pc:spChg chg="mod">
          <ac:chgData name="Karolina Cho" userId="56895659-a825-47ea-a663-f7f7a67878f8" providerId="ADAL" clId="{C4B112CF-320A-454F-8C5D-2E6BDCE8CB1E}" dt="2021-10-29T13:44:34.924" v="213" actId="20577"/>
          <ac:spMkLst>
            <pc:docMk/>
            <pc:sldMk cId="2794257282" sldId="257"/>
            <ac:spMk id="3" creationId="{66627CA5-864E-47D8-9316-AC7959F2A0BA}"/>
          </ac:spMkLst>
        </pc:spChg>
      </pc:sldChg>
      <pc:sldChg chg="del">
        <pc:chgData name="Karolina Cho" userId="56895659-a825-47ea-a663-f7f7a67878f8" providerId="ADAL" clId="{C4B112CF-320A-454F-8C5D-2E6BDCE8CB1E}" dt="2021-10-29T14:27:10.312" v="1126" actId="2696"/>
        <pc:sldMkLst>
          <pc:docMk/>
          <pc:sldMk cId="3063800835" sldId="259"/>
        </pc:sldMkLst>
      </pc:sldChg>
      <pc:sldChg chg="addSp delSp modSp add del mod modNotesTx">
        <pc:chgData name="Karolina Cho" userId="56895659-a825-47ea-a663-f7f7a67878f8" providerId="ADAL" clId="{C4B112CF-320A-454F-8C5D-2E6BDCE8CB1E}" dt="2021-11-01T14:49:52.091" v="2330" actId="20577"/>
        <pc:sldMkLst>
          <pc:docMk/>
          <pc:sldMk cId="525666859" sldId="260"/>
        </pc:sldMkLst>
        <pc:spChg chg="mod">
          <ac:chgData name="Karolina Cho" userId="56895659-a825-47ea-a663-f7f7a67878f8" providerId="ADAL" clId="{C4B112CF-320A-454F-8C5D-2E6BDCE8CB1E}" dt="2021-11-01T14:47:08.409" v="2296" actId="1076"/>
          <ac:spMkLst>
            <pc:docMk/>
            <pc:sldMk cId="525666859" sldId="260"/>
            <ac:spMk id="2" creationId="{232853D2-95DC-4302-9EA3-5F5B210EC812}"/>
          </ac:spMkLst>
        </pc:spChg>
        <pc:spChg chg="mod">
          <ac:chgData name="Karolina Cho" userId="56895659-a825-47ea-a663-f7f7a67878f8" providerId="ADAL" clId="{C4B112CF-320A-454F-8C5D-2E6BDCE8CB1E}" dt="2021-11-01T14:49:52.091" v="2330" actId="20577"/>
          <ac:spMkLst>
            <pc:docMk/>
            <pc:sldMk cId="525666859" sldId="260"/>
            <ac:spMk id="3" creationId="{F40E36D4-1F29-4442-A464-CFDDE4BA3FBC}"/>
          </ac:spMkLst>
        </pc:spChg>
        <pc:spChg chg="del mod">
          <ac:chgData name="Karolina Cho" userId="56895659-a825-47ea-a663-f7f7a67878f8" providerId="ADAL" clId="{C4B112CF-320A-454F-8C5D-2E6BDCE8CB1E}" dt="2021-11-01T14:45:48.635" v="2283" actId="21"/>
          <ac:spMkLst>
            <pc:docMk/>
            <pc:sldMk cId="525666859" sldId="260"/>
            <ac:spMk id="4" creationId="{06DEFA99-E317-4B3E-95D1-FE919C3F7A88}"/>
          </ac:spMkLst>
        </pc:spChg>
        <pc:spChg chg="add del mod">
          <ac:chgData name="Karolina Cho" userId="56895659-a825-47ea-a663-f7f7a67878f8" providerId="ADAL" clId="{C4B112CF-320A-454F-8C5D-2E6BDCE8CB1E}" dt="2021-11-01T14:49:11.016" v="2307" actId="21"/>
          <ac:spMkLst>
            <pc:docMk/>
            <pc:sldMk cId="525666859" sldId="260"/>
            <ac:spMk id="5" creationId="{1BB14CFA-4493-48CA-B8A3-453C4F37033B}"/>
          </ac:spMkLst>
        </pc:spChg>
        <pc:spChg chg="add del mod">
          <ac:chgData name="Karolina Cho" userId="56895659-a825-47ea-a663-f7f7a67878f8" providerId="ADAL" clId="{C4B112CF-320A-454F-8C5D-2E6BDCE8CB1E}" dt="2021-11-01T14:45:54.147" v="2284" actId="21"/>
          <ac:spMkLst>
            <pc:docMk/>
            <pc:sldMk cId="525666859" sldId="260"/>
            <ac:spMk id="7" creationId="{A803C3FF-4E7E-40DD-839B-4792754706CF}"/>
          </ac:spMkLst>
        </pc:spChg>
      </pc:sldChg>
      <pc:sldChg chg="addSp delSp modSp add del mod setBg modShow">
        <pc:chgData name="Karolina Cho" userId="56895659-a825-47ea-a663-f7f7a67878f8" providerId="ADAL" clId="{C4B112CF-320A-454F-8C5D-2E6BDCE8CB1E}" dt="2021-11-01T20:04:44.999" v="2359" actId="26606"/>
        <pc:sldMkLst>
          <pc:docMk/>
          <pc:sldMk cId="600225457" sldId="261"/>
        </pc:sldMkLst>
        <pc:spChg chg="mod">
          <ac:chgData name="Karolina Cho" userId="56895659-a825-47ea-a663-f7f7a67878f8" providerId="ADAL" clId="{C4B112CF-320A-454F-8C5D-2E6BDCE8CB1E}" dt="2021-11-01T20:04:44.999" v="2359" actId="26606"/>
          <ac:spMkLst>
            <pc:docMk/>
            <pc:sldMk cId="600225457" sldId="261"/>
            <ac:spMk id="2" creationId="{A2BB2010-7F70-42E8-A310-2704729CB342}"/>
          </ac:spMkLst>
        </pc:spChg>
        <pc:spChg chg="add del mod">
          <ac:chgData name="Karolina Cho" userId="56895659-a825-47ea-a663-f7f7a67878f8" providerId="ADAL" clId="{C4B112CF-320A-454F-8C5D-2E6BDCE8CB1E}" dt="2021-11-01T20:04:44.999" v="2359" actId="26606"/>
          <ac:spMkLst>
            <pc:docMk/>
            <pc:sldMk cId="600225457" sldId="261"/>
            <ac:spMk id="3" creationId="{5ED2807F-22AF-4BF5-A8B3-CF9D5BB4811F}"/>
          </ac:spMkLst>
        </pc:spChg>
        <pc:spChg chg="add del">
          <ac:chgData name="Karolina Cho" userId="56895659-a825-47ea-a663-f7f7a67878f8" providerId="ADAL" clId="{C4B112CF-320A-454F-8C5D-2E6BDCE8CB1E}" dt="2021-11-01T20:04:44.999" v="2359" actId="26606"/>
          <ac:spMkLst>
            <pc:docMk/>
            <pc:sldMk cId="600225457" sldId="261"/>
            <ac:spMk id="71" creationId="{879398A9-0D0D-4901-BDDF-B3D93CECA7B9}"/>
          </ac:spMkLst>
        </pc:spChg>
        <pc:spChg chg="add del">
          <ac:chgData name="Karolina Cho" userId="56895659-a825-47ea-a663-f7f7a67878f8" providerId="ADAL" clId="{C4B112CF-320A-454F-8C5D-2E6BDCE8CB1E}" dt="2021-11-01T20:04:44.999" v="2359" actId="26606"/>
          <ac:spMkLst>
            <pc:docMk/>
            <pc:sldMk cId="600225457" sldId="261"/>
            <ac:spMk id="73" creationId="{011FEC3B-E514-4E21-B2CB-7903A73569E2}"/>
          </ac:spMkLst>
        </pc:spChg>
        <pc:spChg chg="add del">
          <ac:chgData name="Karolina Cho" userId="56895659-a825-47ea-a663-f7f7a67878f8" providerId="ADAL" clId="{C4B112CF-320A-454F-8C5D-2E6BDCE8CB1E}" dt="2021-11-01T20:04:34.298" v="2350" actId="26606"/>
          <ac:spMkLst>
            <pc:docMk/>
            <pc:sldMk cId="600225457" sldId="261"/>
            <ac:spMk id="135" creationId="{8DCA398B-8CB4-4C0C-89C6-A8AB6F78D7DD}"/>
          </ac:spMkLst>
        </pc:spChg>
        <pc:spChg chg="add del">
          <ac:chgData name="Karolina Cho" userId="56895659-a825-47ea-a663-f7f7a67878f8" providerId="ADAL" clId="{C4B112CF-320A-454F-8C5D-2E6BDCE8CB1E}" dt="2021-11-01T20:04:34.298" v="2350" actId="26606"/>
          <ac:spMkLst>
            <pc:docMk/>
            <pc:sldMk cId="600225457" sldId="261"/>
            <ac:spMk id="137" creationId="{9E8345C6-0280-4226-BD83-7333BA6C3AA3}"/>
          </ac:spMkLst>
        </pc:spChg>
        <pc:spChg chg="add del">
          <ac:chgData name="Karolina Cho" userId="56895659-a825-47ea-a663-f7f7a67878f8" providerId="ADAL" clId="{C4B112CF-320A-454F-8C5D-2E6BDCE8CB1E}" dt="2021-11-01T20:04:34.298" v="2350" actId="26606"/>
          <ac:spMkLst>
            <pc:docMk/>
            <pc:sldMk cId="600225457" sldId="261"/>
            <ac:spMk id="139" creationId="{99823778-D290-4538-B146-1F73C3755C9D}"/>
          </ac:spMkLst>
        </pc:spChg>
        <pc:spChg chg="add del">
          <ac:chgData name="Karolina Cho" userId="56895659-a825-47ea-a663-f7f7a67878f8" providerId="ADAL" clId="{C4B112CF-320A-454F-8C5D-2E6BDCE8CB1E}" dt="2021-11-01T20:04:38.636" v="2352" actId="26606"/>
          <ac:spMkLst>
            <pc:docMk/>
            <pc:sldMk cId="600225457" sldId="261"/>
            <ac:spMk id="1028" creationId="{56533F40-045E-4E3D-9243-864CD4E58669}"/>
          </ac:spMkLst>
        </pc:spChg>
        <pc:spChg chg="add del">
          <ac:chgData name="Karolina Cho" userId="56895659-a825-47ea-a663-f7f7a67878f8" providerId="ADAL" clId="{C4B112CF-320A-454F-8C5D-2E6BDCE8CB1E}" dt="2021-11-01T20:04:38.636" v="2352" actId="26606"/>
          <ac:spMkLst>
            <pc:docMk/>
            <pc:sldMk cId="600225457" sldId="261"/>
            <ac:spMk id="1029" creationId="{30402EC6-D845-41B3-BEBE-CB34D9BFEA60}"/>
          </ac:spMkLst>
        </pc:spChg>
        <pc:spChg chg="add del">
          <ac:chgData name="Karolina Cho" userId="56895659-a825-47ea-a663-f7f7a67878f8" providerId="ADAL" clId="{C4B112CF-320A-454F-8C5D-2E6BDCE8CB1E}" dt="2021-11-01T20:04:40.763" v="2354" actId="26606"/>
          <ac:spMkLst>
            <pc:docMk/>
            <pc:sldMk cId="600225457" sldId="261"/>
            <ac:spMk id="1031" creationId="{6515FC82-3453-4CBE-8895-4CCFF339529E}"/>
          </ac:spMkLst>
        </pc:spChg>
        <pc:spChg chg="add del">
          <ac:chgData name="Karolina Cho" userId="56895659-a825-47ea-a663-f7f7a67878f8" providerId="ADAL" clId="{C4B112CF-320A-454F-8C5D-2E6BDCE8CB1E}" dt="2021-11-01T20:04:40.763" v="2354" actId="26606"/>
          <ac:spMkLst>
            <pc:docMk/>
            <pc:sldMk cId="600225457" sldId="261"/>
            <ac:spMk id="1032" creationId="{C5FD847B-65C0-4027-8DFC-70CB424514F8}"/>
          </ac:spMkLst>
        </pc:spChg>
        <pc:spChg chg="add del">
          <ac:chgData name="Karolina Cho" userId="56895659-a825-47ea-a663-f7f7a67878f8" providerId="ADAL" clId="{C4B112CF-320A-454F-8C5D-2E6BDCE8CB1E}" dt="2021-11-01T20:04:42.990" v="2356" actId="26606"/>
          <ac:spMkLst>
            <pc:docMk/>
            <pc:sldMk cId="600225457" sldId="261"/>
            <ac:spMk id="1035" creationId="{879398A9-0D0D-4901-BDDF-B3D93CECA7B9}"/>
          </ac:spMkLst>
        </pc:spChg>
        <pc:spChg chg="add del">
          <ac:chgData name="Karolina Cho" userId="56895659-a825-47ea-a663-f7f7a67878f8" providerId="ADAL" clId="{C4B112CF-320A-454F-8C5D-2E6BDCE8CB1E}" dt="2021-11-01T20:04:42.990" v="2356" actId="26606"/>
          <ac:spMkLst>
            <pc:docMk/>
            <pc:sldMk cId="600225457" sldId="261"/>
            <ac:spMk id="1036" creationId="{011FEC3B-E514-4E21-B2CB-7903A73569E2}"/>
          </ac:spMkLst>
        </pc:spChg>
        <pc:spChg chg="add del">
          <ac:chgData name="Karolina Cho" userId="56895659-a825-47ea-a663-f7f7a67878f8" providerId="ADAL" clId="{C4B112CF-320A-454F-8C5D-2E6BDCE8CB1E}" dt="2021-11-01T20:04:44.993" v="2358" actId="26606"/>
          <ac:spMkLst>
            <pc:docMk/>
            <pc:sldMk cId="600225457" sldId="261"/>
            <ac:spMk id="1039" creationId="{879398A9-0D0D-4901-BDDF-B3D93CECA7B9}"/>
          </ac:spMkLst>
        </pc:spChg>
        <pc:spChg chg="add del">
          <ac:chgData name="Karolina Cho" userId="56895659-a825-47ea-a663-f7f7a67878f8" providerId="ADAL" clId="{C4B112CF-320A-454F-8C5D-2E6BDCE8CB1E}" dt="2021-11-01T20:04:44.993" v="2358" actId="26606"/>
          <ac:spMkLst>
            <pc:docMk/>
            <pc:sldMk cId="600225457" sldId="261"/>
            <ac:spMk id="1040" creationId="{011FEC3B-E514-4E21-B2CB-7903A73569E2}"/>
          </ac:spMkLst>
        </pc:spChg>
        <pc:spChg chg="add">
          <ac:chgData name="Karolina Cho" userId="56895659-a825-47ea-a663-f7f7a67878f8" providerId="ADAL" clId="{C4B112CF-320A-454F-8C5D-2E6BDCE8CB1E}" dt="2021-11-01T20:04:44.999" v="2359" actId="26606"/>
          <ac:spMkLst>
            <pc:docMk/>
            <pc:sldMk cId="600225457" sldId="261"/>
            <ac:spMk id="1042" creationId="{5ED2807F-22AF-4BF5-A8B3-CF9D5BB4811F}"/>
          </ac:spMkLst>
        </pc:spChg>
        <pc:spChg chg="add">
          <ac:chgData name="Karolina Cho" userId="56895659-a825-47ea-a663-f7f7a67878f8" providerId="ADAL" clId="{C4B112CF-320A-454F-8C5D-2E6BDCE8CB1E}" dt="2021-11-01T20:04:44.999" v="2359" actId="26606"/>
          <ac:spMkLst>
            <pc:docMk/>
            <pc:sldMk cId="600225457" sldId="261"/>
            <ac:spMk id="1043" creationId="{56533F40-045E-4E3D-9243-864CD4E58669}"/>
          </ac:spMkLst>
        </pc:spChg>
        <pc:spChg chg="add">
          <ac:chgData name="Karolina Cho" userId="56895659-a825-47ea-a663-f7f7a67878f8" providerId="ADAL" clId="{C4B112CF-320A-454F-8C5D-2E6BDCE8CB1E}" dt="2021-11-01T20:04:44.999" v="2359" actId="26606"/>
          <ac:spMkLst>
            <pc:docMk/>
            <pc:sldMk cId="600225457" sldId="261"/>
            <ac:spMk id="1044" creationId="{30402EC6-D845-41B3-BEBE-CB34D9BFEA60}"/>
          </ac:spMkLst>
        </pc:spChg>
        <pc:graphicFrameChg chg="add del">
          <ac:chgData name="Karolina Cho" userId="56895659-a825-47ea-a663-f7f7a67878f8" providerId="ADAL" clId="{C4B112CF-320A-454F-8C5D-2E6BDCE8CB1E}" dt="2021-11-01T20:04:42.990" v="2356" actId="26606"/>
          <ac:graphicFrameMkLst>
            <pc:docMk/>
            <pc:sldMk cId="600225457" sldId="261"/>
            <ac:graphicFrameMk id="1034" creationId="{001A5747-4F5B-44E1-9973-E67F98CA3AAE}"/>
          </ac:graphicFrameMkLst>
        </pc:graphicFrameChg>
        <pc:graphicFrameChg chg="add del">
          <ac:chgData name="Karolina Cho" userId="56895659-a825-47ea-a663-f7f7a67878f8" providerId="ADAL" clId="{C4B112CF-320A-454F-8C5D-2E6BDCE8CB1E}" dt="2021-11-01T20:04:44.993" v="2358" actId="26606"/>
          <ac:graphicFrameMkLst>
            <pc:docMk/>
            <pc:sldMk cId="600225457" sldId="261"/>
            <ac:graphicFrameMk id="1038" creationId="{FB6F4871-AC79-47F7-B6DF-70CC0B9E6F16}"/>
          </ac:graphicFrameMkLst>
        </pc:graphicFrameChg>
        <pc:picChg chg="add mod">
          <ac:chgData name="Karolina Cho" userId="56895659-a825-47ea-a663-f7f7a67878f8" providerId="ADAL" clId="{C4B112CF-320A-454F-8C5D-2E6BDCE8CB1E}" dt="2021-11-01T20:04:44.999" v="2359" actId="26606"/>
          <ac:picMkLst>
            <pc:docMk/>
            <pc:sldMk cId="600225457" sldId="261"/>
            <ac:picMk id="1026" creationId="{DB5E5AEE-C777-4AA4-BF53-B544BD6DE959}"/>
          </ac:picMkLst>
        </pc:picChg>
      </pc:sldChg>
      <pc:sldChg chg="addSp delSp modSp add del mod ord setBg modShow modNotesTx">
        <pc:chgData name="Karolina Cho" userId="56895659-a825-47ea-a663-f7f7a67878f8" providerId="ADAL" clId="{C4B112CF-320A-454F-8C5D-2E6BDCE8CB1E}" dt="2021-11-01T20:06:32.268" v="2383" actId="14100"/>
        <pc:sldMkLst>
          <pc:docMk/>
          <pc:sldMk cId="4019685284" sldId="262"/>
        </pc:sldMkLst>
        <pc:spChg chg="mod ord">
          <ac:chgData name="Karolina Cho" userId="56895659-a825-47ea-a663-f7f7a67878f8" providerId="ADAL" clId="{C4B112CF-320A-454F-8C5D-2E6BDCE8CB1E}" dt="2021-11-01T20:06:32.268" v="2383" actId="14100"/>
          <ac:spMkLst>
            <pc:docMk/>
            <pc:sldMk cId="4019685284" sldId="262"/>
            <ac:spMk id="2" creationId="{D98103CC-F798-4091-9384-024449518A15}"/>
          </ac:spMkLst>
        </pc:spChg>
        <pc:spChg chg="del mod">
          <ac:chgData name="Karolina Cho" userId="56895659-a825-47ea-a663-f7f7a67878f8" providerId="ADAL" clId="{C4B112CF-320A-454F-8C5D-2E6BDCE8CB1E}" dt="2021-11-01T20:05:39.696" v="2369" actId="21"/>
          <ac:spMkLst>
            <pc:docMk/>
            <pc:sldMk cId="4019685284" sldId="262"/>
            <ac:spMk id="3" creationId="{D8594459-BFAD-4C32-AE9C-B81B8118B66E}"/>
          </ac:spMkLst>
        </pc:spChg>
        <pc:spChg chg="add del mod">
          <ac:chgData name="Karolina Cho" userId="56895659-a825-47ea-a663-f7f7a67878f8" providerId="ADAL" clId="{C4B112CF-320A-454F-8C5D-2E6BDCE8CB1E}" dt="2021-11-01T20:05:42.814" v="2370" actId="21"/>
          <ac:spMkLst>
            <pc:docMk/>
            <pc:sldMk cId="4019685284" sldId="262"/>
            <ac:spMk id="5" creationId="{BB616348-46DC-4A25-B4E5-A03F9CDAF004}"/>
          </ac:spMkLst>
        </pc:spChg>
        <pc:spChg chg="add del">
          <ac:chgData name="Karolina Cho" userId="56895659-a825-47ea-a663-f7f7a67878f8" providerId="ADAL" clId="{C4B112CF-320A-454F-8C5D-2E6BDCE8CB1E}" dt="2021-11-01T20:05:57.421" v="2373" actId="26606"/>
          <ac:spMkLst>
            <pc:docMk/>
            <pc:sldMk cId="4019685284" sldId="262"/>
            <ac:spMk id="11" creationId="{419501C6-F015-4273-AF88-E0F6C853899F}"/>
          </ac:spMkLst>
        </pc:spChg>
        <pc:spChg chg="add del">
          <ac:chgData name="Karolina Cho" userId="56895659-a825-47ea-a663-f7f7a67878f8" providerId="ADAL" clId="{C4B112CF-320A-454F-8C5D-2E6BDCE8CB1E}" dt="2021-11-01T20:05:57.421" v="2373" actId="26606"/>
          <ac:spMkLst>
            <pc:docMk/>
            <pc:sldMk cId="4019685284" sldId="262"/>
            <ac:spMk id="13" creationId="{CA677DB7-5829-45BD-9754-5EC484CC4253}"/>
          </ac:spMkLst>
        </pc:spChg>
        <pc:spChg chg="add del">
          <ac:chgData name="Karolina Cho" userId="56895659-a825-47ea-a663-f7f7a67878f8" providerId="ADAL" clId="{C4B112CF-320A-454F-8C5D-2E6BDCE8CB1E}" dt="2021-11-01T20:05:58.468" v="2375" actId="26606"/>
          <ac:spMkLst>
            <pc:docMk/>
            <pc:sldMk cId="4019685284" sldId="262"/>
            <ac:spMk id="15" creationId="{3F47E20B-1205-4238-A82B-90EF577F32D8}"/>
          </ac:spMkLst>
        </pc:spChg>
        <pc:spChg chg="add del">
          <ac:chgData name="Karolina Cho" userId="56895659-a825-47ea-a663-f7f7a67878f8" providerId="ADAL" clId="{C4B112CF-320A-454F-8C5D-2E6BDCE8CB1E}" dt="2021-11-01T20:05:58.468" v="2375" actId="26606"/>
          <ac:spMkLst>
            <pc:docMk/>
            <pc:sldMk cId="4019685284" sldId="262"/>
            <ac:spMk id="16" creationId="{D13567AC-EB9A-47A9-B6EC-B5BDB73B113C}"/>
          </ac:spMkLst>
        </pc:spChg>
        <pc:spChg chg="add del">
          <ac:chgData name="Karolina Cho" userId="56895659-a825-47ea-a663-f7f7a67878f8" providerId="ADAL" clId="{C4B112CF-320A-454F-8C5D-2E6BDCE8CB1E}" dt="2021-11-01T20:06:13.388" v="2378" actId="26606"/>
          <ac:spMkLst>
            <pc:docMk/>
            <pc:sldMk cId="4019685284" sldId="262"/>
            <ac:spMk id="18" creationId="{5FA21C72-692C-49FD-9EB4-DDDDDEBD4BD6}"/>
          </ac:spMkLst>
        </pc:spChg>
        <pc:spChg chg="add del">
          <ac:chgData name="Karolina Cho" userId="56895659-a825-47ea-a663-f7f7a67878f8" providerId="ADAL" clId="{C4B112CF-320A-454F-8C5D-2E6BDCE8CB1E}" dt="2021-11-01T20:06:13.388" v="2378" actId="26606"/>
          <ac:spMkLst>
            <pc:docMk/>
            <pc:sldMk cId="4019685284" sldId="262"/>
            <ac:spMk id="19" creationId="{FBAF941A-6830-47A3-B63C-7C7B66AEA73B}"/>
          </ac:spMkLst>
        </pc:spChg>
        <pc:spChg chg="add">
          <ac:chgData name="Karolina Cho" userId="56895659-a825-47ea-a663-f7f7a67878f8" providerId="ADAL" clId="{C4B112CF-320A-454F-8C5D-2E6BDCE8CB1E}" dt="2021-11-01T20:06:13.388" v="2378" actId="26606"/>
          <ac:spMkLst>
            <pc:docMk/>
            <pc:sldMk cId="4019685284" sldId="262"/>
            <ac:spMk id="24" creationId="{3F47E20B-1205-4238-A82B-90EF577F32D8}"/>
          </ac:spMkLst>
        </pc:spChg>
        <pc:spChg chg="add">
          <ac:chgData name="Karolina Cho" userId="56895659-a825-47ea-a663-f7f7a67878f8" providerId="ADAL" clId="{C4B112CF-320A-454F-8C5D-2E6BDCE8CB1E}" dt="2021-11-01T20:06:13.388" v="2378" actId="26606"/>
          <ac:spMkLst>
            <pc:docMk/>
            <pc:sldMk cId="4019685284" sldId="262"/>
            <ac:spMk id="26" creationId="{D13567AC-EB9A-47A9-B6EC-B5BDB73B113C}"/>
          </ac:spMkLst>
        </pc:spChg>
        <pc:picChg chg="add mod ord">
          <ac:chgData name="Karolina Cho" userId="56895659-a825-47ea-a663-f7f7a67878f8" providerId="ADAL" clId="{C4B112CF-320A-454F-8C5D-2E6BDCE8CB1E}" dt="2021-11-01T20:06:13.388" v="2378" actId="26606"/>
          <ac:picMkLst>
            <pc:docMk/>
            <pc:sldMk cId="4019685284" sldId="262"/>
            <ac:picMk id="6" creationId="{8F6A0E4E-226E-462E-946E-AA6C05E4911E}"/>
          </ac:picMkLst>
        </pc:picChg>
      </pc:sldChg>
      <pc:sldChg chg="delSp modSp add del mod modShow">
        <pc:chgData name="Karolina Cho" userId="56895659-a825-47ea-a663-f7f7a67878f8" providerId="ADAL" clId="{C4B112CF-320A-454F-8C5D-2E6BDCE8CB1E}" dt="2021-11-01T14:50:34.397" v="2332" actId="729"/>
        <pc:sldMkLst>
          <pc:docMk/>
          <pc:sldMk cId="369951223" sldId="263"/>
        </pc:sldMkLst>
        <pc:spChg chg="del">
          <ac:chgData name="Karolina Cho" userId="56895659-a825-47ea-a663-f7f7a67878f8" providerId="ADAL" clId="{C4B112CF-320A-454F-8C5D-2E6BDCE8CB1E}" dt="2021-10-29T14:40:29.557" v="1662" actId="21"/>
          <ac:spMkLst>
            <pc:docMk/>
            <pc:sldMk cId="369951223" sldId="263"/>
            <ac:spMk id="2" creationId="{574AF070-6D5A-4C04-975A-38F2102DA6B5}"/>
          </ac:spMkLst>
        </pc:spChg>
        <pc:spChg chg="mod">
          <ac:chgData name="Karolina Cho" userId="56895659-a825-47ea-a663-f7f7a67878f8" providerId="ADAL" clId="{C4B112CF-320A-454F-8C5D-2E6BDCE8CB1E}" dt="2021-10-29T14:41:04.825" v="1667" actId="255"/>
          <ac:spMkLst>
            <pc:docMk/>
            <pc:sldMk cId="369951223" sldId="263"/>
            <ac:spMk id="3" creationId="{5CBB1D0C-A058-4099-9BAF-9A4266DF3EEA}"/>
          </ac:spMkLst>
        </pc:spChg>
        <pc:spChg chg="mod">
          <ac:chgData name="Karolina Cho" userId="56895659-a825-47ea-a663-f7f7a67878f8" providerId="ADAL" clId="{C4B112CF-320A-454F-8C5D-2E6BDCE8CB1E}" dt="2021-10-29T14:41:15.054" v="1669" actId="255"/>
          <ac:spMkLst>
            <pc:docMk/>
            <pc:sldMk cId="369951223" sldId="263"/>
            <ac:spMk id="4" creationId="{D566FA89-DFBC-4835-9DFC-576462E76A3E}"/>
          </ac:spMkLst>
        </pc:spChg>
        <pc:spChg chg="del">
          <ac:chgData name="Karolina Cho" userId="56895659-a825-47ea-a663-f7f7a67878f8" providerId="ADAL" clId="{C4B112CF-320A-454F-8C5D-2E6BDCE8CB1E}" dt="2021-10-29T14:40:33.686" v="1663" actId="21"/>
          <ac:spMkLst>
            <pc:docMk/>
            <pc:sldMk cId="369951223" sldId="263"/>
            <ac:spMk id="5" creationId="{9AAE7530-F1BB-4D1B-B340-FB3D674A7070}"/>
          </ac:spMkLst>
        </pc:spChg>
      </pc:sldChg>
      <pc:sldChg chg="add del mod modShow">
        <pc:chgData name="Karolina Cho" userId="56895659-a825-47ea-a663-f7f7a67878f8" providerId="ADAL" clId="{C4B112CF-320A-454F-8C5D-2E6BDCE8CB1E}" dt="2021-11-01T14:50:39.925" v="2333" actId="729"/>
        <pc:sldMkLst>
          <pc:docMk/>
          <pc:sldMk cId="2895213570" sldId="264"/>
        </pc:sldMkLst>
      </pc:sldChg>
      <pc:sldChg chg="add del mod ord modShow">
        <pc:chgData name="Karolina Cho" userId="56895659-a825-47ea-a663-f7f7a67878f8" providerId="ADAL" clId="{C4B112CF-320A-454F-8C5D-2E6BDCE8CB1E}" dt="2021-11-01T19:46:43.502" v="2343" actId="729"/>
        <pc:sldMkLst>
          <pc:docMk/>
          <pc:sldMk cId="3813083977" sldId="265"/>
        </pc:sldMkLst>
      </pc:sldChg>
      <pc:sldChg chg="modSp mod">
        <pc:chgData name="Karolina Cho" userId="56895659-a825-47ea-a663-f7f7a67878f8" providerId="ADAL" clId="{C4B112CF-320A-454F-8C5D-2E6BDCE8CB1E}" dt="2021-10-29T13:47:40.363" v="280" actId="255"/>
        <pc:sldMkLst>
          <pc:docMk/>
          <pc:sldMk cId="1281513946" sldId="266"/>
        </pc:sldMkLst>
        <pc:spChg chg="mod">
          <ac:chgData name="Karolina Cho" userId="56895659-a825-47ea-a663-f7f7a67878f8" providerId="ADAL" clId="{C4B112CF-320A-454F-8C5D-2E6BDCE8CB1E}" dt="2021-10-29T13:47:29.602" v="278" actId="1076"/>
          <ac:spMkLst>
            <pc:docMk/>
            <pc:sldMk cId="1281513946" sldId="266"/>
            <ac:spMk id="2" creationId="{1E6CD035-9245-4248-B323-5266DA7056BA}"/>
          </ac:spMkLst>
        </pc:spChg>
        <pc:spChg chg="mod">
          <ac:chgData name="Karolina Cho" userId="56895659-a825-47ea-a663-f7f7a67878f8" providerId="ADAL" clId="{C4B112CF-320A-454F-8C5D-2E6BDCE8CB1E}" dt="2021-10-29T13:47:40.363" v="280" actId="255"/>
          <ac:spMkLst>
            <pc:docMk/>
            <pc:sldMk cId="1281513946" sldId="266"/>
            <ac:spMk id="4" creationId="{FF830664-6E08-4C19-8531-ED481EE0A0FD}"/>
          </ac:spMkLst>
        </pc:spChg>
      </pc:sldChg>
      <pc:sldChg chg="addSp delSp modSp mod ord">
        <pc:chgData name="Karolina Cho" userId="56895659-a825-47ea-a663-f7f7a67878f8" providerId="ADAL" clId="{C4B112CF-320A-454F-8C5D-2E6BDCE8CB1E}" dt="2021-11-01T20:05:23.858" v="2366" actId="1076"/>
        <pc:sldMkLst>
          <pc:docMk/>
          <pc:sldMk cId="1416579119" sldId="267"/>
        </pc:sldMkLst>
        <pc:spChg chg="del">
          <ac:chgData name="Karolina Cho" userId="56895659-a825-47ea-a663-f7f7a67878f8" providerId="ADAL" clId="{C4B112CF-320A-454F-8C5D-2E6BDCE8CB1E}" dt="2021-11-01T20:05:21.101" v="2365" actId="21"/>
          <ac:spMkLst>
            <pc:docMk/>
            <pc:sldMk cId="1416579119" sldId="267"/>
            <ac:spMk id="3" creationId="{016AB27B-ADF3-454B-A93C-651C0A2F699D}"/>
          </ac:spMkLst>
        </pc:spChg>
        <pc:spChg chg="add del mod">
          <ac:chgData name="Karolina Cho" userId="56895659-a825-47ea-a663-f7f7a67878f8" providerId="ADAL" clId="{C4B112CF-320A-454F-8C5D-2E6BDCE8CB1E}" dt="2021-11-01T20:05:17.944" v="2364" actId="21"/>
          <ac:spMkLst>
            <pc:docMk/>
            <pc:sldMk cId="1416579119" sldId="267"/>
            <ac:spMk id="4" creationId="{49FF8A1A-1AF5-41D7-8D51-A12B106B2F72}"/>
          </ac:spMkLst>
        </pc:spChg>
        <pc:spChg chg="del">
          <ac:chgData name="Karolina Cho" userId="56895659-a825-47ea-a663-f7f7a67878f8" providerId="ADAL" clId="{C4B112CF-320A-454F-8C5D-2E6BDCE8CB1E}" dt="2021-11-01T20:05:15.165" v="2363" actId="478"/>
          <ac:spMkLst>
            <pc:docMk/>
            <pc:sldMk cId="1416579119" sldId="267"/>
            <ac:spMk id="6" creationId="{E3B0EC8D-E3E4-4B04-8F90-12B3EDB24B8E}"/>
          </ac:spMkLst>
        </pc:spChg>
        <pc:spChg chg="add mod">
          <ac:chgData name="Karolina Cho" userId="56895659-a825-47ea-a663-f7f7a67878f8" providerId="ADAL" clId="{C4B112CF-320A-454F-8C5D-2E6BDCE8CB1E}" dt="2021-11-01T20:05:21.101" v="2365" actId="21"/>
          <ac:spMkLst>
            <pc:docMk/>
            <pc:sldMk cId="1416579119" sldId="267"/>
            <ac:spMk id="7" creationId="{D95AB290-6B75-4BBD-B519-D4284E6965BB}"/>
          </ac:spMkLst>
        </pc:spChg>
        <pc:picChg chg="mod">
          <ac:chgData name="Karolina Cho" userId="56895659-a825-47ea-a663-f7f7a67878f8" providerId="ADAL" clId="{C4B112CF-320A-454F-8C5D-2E6BDCE8CB1E}" dt="2021-11-01T20:05:23.858" v="2366" actId="1076"/>
          <ac:picMkLst>
            <pc:docMk/>
            <pc:sldMk cId="1416579119" sldId="267"/>
            <ac:picMk id="2050" creationId="{B2C54EE7-68E0-4DC1-A80E-9C9CA6D13CB3}"/>
          </ac:picMkLst>
        </pc:picChg>
      </pc:sldChg>
      <pc:sldChg chg="addSp delSp modSp new mod ord setBg modShow modNotesTx">
        <pc:chgData name="Karolina Cho" userId="56895659-a825-47ea-a663-f7f7a67878f8" providerId="ADAL" clId="{C4B112CF-320A-454F-8C5D-2E6BDCE8CB1E}" dt="2021-11-01T20:05:03.072" v="2362"/>
        <pc:sldMkLst>
          <pc:docMk/>
          <pc:sldMk cId="637463732" sldId="268"/>
        </pc:sldMkLst>
        <pc:spChg chg="mod">
          <ac:chgData name="Karolina Cho" userId="56895659-a825-47ea-a663-f7f7a67878f8" providerId="ADAL" clId="{C4B112CF-320A-454F-8C5D-2E6BDCE8CB1E}" dt="2021-10-29T14:25:20.536" v="695" actId="26606"/>
          <ac:spMkLst>
            <pc:docMk/>
            <pc:sldMk cId="637463732" sldId="268"/>
            <ac:spMk id="2" creationId="{5F0CE344-39B9-4877-8AD0-881D50206C52}"/>
          </ac:spMkLst>
        </pc:spChg>
        <pc:spChg chg="mod ord">
          <ac:chgData name="Karolina Cho" userId="56895659-a825-47ea-a663-f7f7a67878f8" providerId="ADAL" clId="{C4B112CF-320A-454F-8C5D-2E6BDCE8CB1E}" dt="2021-10-29T14:25:20.536" v="695" actId="26606"/>
          <ac:spMkLst>
            <pc:docMk/>
            <pc:sldMk cId="637463732" sldId="268"/>
            <ac:spMk id="3" creationId="{78A9FC5D-2AB8-479C-86DF-6E467DAA6509}"/>
          </ac:spMkLst>
        </pc:spChg>
        <pc:spChg chg="add del">
          <ac:chgData name="Karolina Cho" userId="56895659-a825-47ea-a663-f7f7a67878f8" providerId="ADAL" clId="{C4B112CF-320A-454F-8C5D-2E6BDCE8CB1E}" dt="2021-10-29T14:25:09.108" v="687" actId="26606"/>
          <ac:spMkLst>
            <pc:docMk/>
            <pc:sldMk cId="637463732" sldId="268"/>
            <ac:spMk id="10" creationId="{A99FE660-E3DF-47E7-962D-66C6F6CE0D81}"/>
          </ac:spMkLst>
        </pc:spChg>
        <pc:spChg chg="add del">
          <ac:chgData name="Karolina Cho" userId="56895659-a825-47ea-a663-f7f7a67878f8" providerId="ADAL" clId="{C4B112CF-320A-454F-8C5D-2E6BDCE8CB1E}" dt="2021-10-29T14:25:09.108" v="687" actId="26606"/>
          <ac:spMkLst>
            <pc:docMk/>
            <pc:sldMk cId="637463732" sldId="268"/>
            <ac:spMk id="12" creationId="{38C29FEE-8E8F-43D5-AD23-EB4060B4D943}"/>
          </ac:spMkLst>
        </pc:spChg>
        <pc:spChg chg="add del">
          <ac:chgData name="Karolina Cho" userId="56895659-a825-47ea-a663-f7f7a67878f8" providerId="ADAL" clId="{C4B112CF-320A-454F-8C5D-2E6BDCE8CB1E}" dt="2021-10-29T14:25:20.536" v="695" actId="26606"/>
          <ac:spMkLst>
            <pc:docMk/>
            <pc:sldMk cId="637463732" sldId="268"/>
            <ac:spMk id="14" creationId="{6515FC82-3453-4CBE-8895-4CCFF339529E}"/>
          </ac:spMkLst>
        </pc:spChg>
        <pc:spChg chg="add del">
          <ac:chgData name="Karolina Cho" userId="56895659-a825-47ea-a663-f7f7a67878f8" providerId="ADAL" clId="{C4B112CF-320A-454F-8C5D-2E6BDCE8CB1E}" dt="2021-10-29T14:25:20.536" v="695" actId="26606"/>
          <ac:spMkLst>
            <pc:docMk/>
            <pc:sldMk cId="637463732" sldId="268"/>
            <ac:spMk id="15" creationId="{C5FD847B-65C0-4027-8DFC-70CB424514F8}"/>
          </ac:spMkLst>
        </pc:spChg>
        <pc:spChg chg="add del">
          <ac:chgData name="Karolina Cho" userId="56895659-a825-47ea-a663-f7f7a67878f8" providerId="ADAL" clId="{C4B112CF-320A-454F-8C5D-2E6BDCE8CB1E}" dt="2021-10-29T14:25:19.433" v="692" actId="26606"/>
          <ac:spMkLst>
            <pc:docMk/>
            <pc:sldMk cId="637463732" sldId="268"/>
            <ac:spMk id="20" creationId="{1660E788-AFA9-4A1B-9991-6AA74632A15B}"/>
          </ac:spMkLst>
        </pc:spChg>
        <pc:spChg chg="add del">
          <ac:chgData name="Karolina Cho" userId="56895659-a825-47ea-a663-f7f7a67878f8" providerId="ADAL" clId="{C4B112CF-320A-454F-8C5D-2E6BDCE8CB1E}" dt="2021-10-29T14:25:19.433" v="692" actId="26606"/>
          <ac:spMkLst>
            <pc:docMk/>
            <pc:sldMk cId="637463732" sldId="268"/>
            <ac:spMk id="22" creationId="{867D4867-5BA7-4462-B2F6-A23F4A622AA7}"/>
          </ac:spMkLst>
        </pc:spChg>
        <pc:spChg chg="add del">
          <ac:chgData name="Karolina Cho" userId="56895659-a825-47ea-a663-f7f7a67878f8" providerId="ADAL" clId="{C4B112CF-320A-454F-8C5D-2E6BDCE8CB1E}" dt="2021-10-29T14:25:20.530" v="694" actId="26606"/>
          <ac:spMkLst>
            <pc:docMk/>
            <pc:sldMk cId="637463732" sldId="268"/>
            <ac:spMk id="24" creationId="{56533F40-045E-4E3D-9243-864CD4E58669}"/>
          </ac:spMkLst>
        </pc:spChg>
        <pc:spChg chg="add del">
          <ac:chgData name="Karolina Cho" userId="56895659-a825-47ea-a663-f7f7a67878f8" providerId="ADAL" clId="{C4B112CF-320A-454F-8C5D-2E6BDCE8CB1E}" dt="2021-10-29T14:25:20.530" v="694" actId="26606"/>
          <ac:spMkLst>
            <pc:docMk/>
            <pc:sldMk cId="637463732" sldId="268"/>
            <ac:spMk id="25" creationId="{30402EC6-D845-41B3-BEBE-CB34D9BFEA60}"/>
          </ac:spMkLst>
        </pc:spChg>
        <pc:spChg chg="add">
          <ac:chgData name="Karolina Cho" userId="56895659-a825-47ea-a663-f7f7a67878f8" providerId="ADAL" clId="{C4B112CF-320A-454F-8C5D-2E6BDCE8CB1E}" dt="2021-10-29T14:25:20.536" v="695" actId="26606"/>
          <ac:spMkLst>
            <pc:docMk/>
            <pc:sldMk cId="637463732" sldId="268"/>
            <ac:spMk id="27" creationId="{1660E788-AFA9-4A1B-9991-6AA74632A15B}"/>
          </ac:spMkLst>
        </pc:spChg>
        <pc:spChg chg="add">
          <ac:chgData name="Karolina Cho" userId="56895659-a825-47ea-a663-f7f7a67878f8" providerId="ADAL" clId="{C4B112CF-320A-454F-8C5D-2E6BDCE8CB1E}" dt="2021-10-29T14:25:20.536" v="695" actId="26606"/>
          <ac:spMkLst>
            <pc:docMk/>
            <pc:sldMk cId="637463732" sldId="268"/>
            <ac:spMk id="28" creationId="{867D4867-5BA7-4462-B2F6-A23F4A622AA7}"/>
          </ac:spMkLst>
        </pc:spChg>
        <pc:picChg chg="add mod">
          <ac:chgData name="Karolina Cho" userId="56895659-a825-47ea-a663-f7f7a67878f8" providerId="ADAL" clId="{C4B112CF-320A-454F-8C5D-2E6BDCE8CB1E}" dt="2021-10-29T14:25:32.295" v="699" actId="1076"/>
          <ac:picMkLst>
            <pc:docMk/>
            <pc:sldMk cId="637463732" sldId="268"/>
            <ac:picMk id="5" creationId="{8047A892-113E-413A-B77F-DB375E782BCB}"/>
          </ac:picMkLst>
        </pc:picChg>
      </pc:sldChg>
      <pc:sldChg chg="delSp modSp new mod">
        <pc:chgData name="Karolina Cho" userId="56895659-a825-47ea-a663-f7f7a67878f8" providerId="ADAL" clId="{C4B112CF-320A-454F-8C5D-2E6BDCE8CB1E}" dt="2021-10-29T14:39:11.444" v="1660" actId="1076"/>
        <pc:sldMkLst>
          <pc:docMk/>
          <pc:sldMk cId="901539558" sldId="269"/>
        </pc:sldMkLst>
        <pc:spChg chg="mod">
          <ac:chgData name="Karolina Cho" userId="56895659-a825-47ea-a663-f7f7a67878f8" providerId="ADAL" clId="{C4B112CF-320A-454F-8C5D-2E6BDCE8CB1E}" dt="2021-10-29T14:28:53.216" v="1186" actId="20577"/>
          <ac:spMkLst>
            <pc:docMk/>
            <pc:sldMk cId="901539558" sldId="269"/>
            <ac:spMk id="2" creationId="{261AA2FF-D2F7-4594-B72D-3390620CC07D}"/>
          </ac:spMkLst>
        </pc:spChg>
        <pc:spChg chg="mod">
          <ac:chgData name="Karolina Cho" userId="56895659-a825-47ea-a663-f7f7a67878f8" providerId="ADAL" clId="{C4B112CF-320A-454F-8C5D-2E6BDCE8CB1E}" dt="2021-10-29T14:39:11.444" v="1660" actId="1076"/>
          <ac:spMkLst>
            <pc:docMk/>
            <pc:sldMk cId="901539558" sldId="269"/>
            <ac:spMk id="3" creationId="{C7F658A2-E6D8-447B-84A9-59BD7348501B}"/>
          </ac:spMkLst>
        </pc:spChg>
        <pc:spChg chg="del mod">
          <ac:chgData name="Karolina Cho" userId="56895659-a825-47ea-a663-f7f7a67878f8" providerId="ADAL" clId="{C4B112CF-320A-454F-8C5D-2E6BDCE8CB1E}" dt="2021-10-29T14:30:53.988" v="1584" actId="21"/>
          <ac:spMkLst>
            <pc:docMk/>
            <pc:sldMk cId="901539558" sldId="269"/>
            <ac:spMk id="4" creationId="{CBB5B860-410C-400B-A1F8-FF57E25E24DD}"/>
          </ac:spMkLst>
        </pc:spChg>
      </pc:sldChg>
      <pc:sldChg chg="delSp modSp new mod">
        <pc:chgData name="Karolina Cho" userId="56895659-a825-47ea-a663-f7f7a67878f8" providerId="ADAL" clId="{C4B112CF-320A-454F-8C5D-2E6BDCE8CB1E}" dt="2021-11-01T14:49:01.877" v="2306"/>
        <pc:sldMkLst>
          <pc:docMk/>
          <pc:sldMk cId="3690607059" sldId="270"/>
        </pc:sldMkLst>
        <pc:spChg chg="mod">
          <ac:chgData name="Karolina Cho" userId="56895659-a825-47ea-a663-f7f7a67878f8" providerId="ADAL" clId="{C4B112CF-320A-454F-8C5D-2E6BDCE8CB1E}" dt="2021-11-01T14:48:46.967" v="2303" actId="27636"/>
          <ac:spMkLst>
            <pc:docMk/>
            <pc:sldMk cId="3690607059" sldId="270"/>
            <ac:spMk id="2" creationId="{3CD0DD08-ABCA-40C8-B677-CD1FECC39243}"/>
          </ac:spMkLst>
        </pc:spChg>
        <pc:spChg chg="mod">
          <ac:chgData name="Karolina Cho" userId="56895659-a825-47ea-a663-f7f7a67878f8" providerId="ADAL" clId="{C4B112CF-320A-454F-8C5D-2E6BDCE8CB1E}" dt="2021-11-01T14:49:01.877" v="2306"/>
          <ac:spMkLst>
            <pc:docMk/>
            <pc:sldMk cId="3690607059" sldId="270"/>
            <ac:spMk id="3" creationId="{10729194-3ACC-498C-9D74-738A55824C81}"/>
          </ac:spMkLst>
        </pc:spChg>
        <pc:spChg chg="del">
          <ac:chgData name="Karolina Cho" userId="56895659-a825-47ea-a663-f7f7a67878f8" providerId="ADAL" clId="{C4B112CF-320A-454F-8C5D-2E6BDCE8CB1E}" dt="2021-11-01T14:48:50.591" v="2304" actId="21"/>
          <ac:spMkLst>
            <pc:docMk/>
            <pc:sldMk cId="3690607059" sldId="270"/>
            <ac:spMk id="4" creationId="{AD05E601-A23F-452E-8F1E-8193E3FA35AD}"/>
          </ac:spMkLst>
        </pc:spChg>
      </pc:sldChg>
    </pc:docChg>
  </pc:docChgLst>
  <pc:docChgLst>
    <pc:chgData name="Karolina Cho" userId="56895659-a825-47ea-a663-f7f7a67878f8" providerId="ADAL" clId="{9A350CDD-89D0-417B-8CC7-B8B39E396B6B}"/>
    <pc:docChg chg="custSel modSld">
      <pc:chgData name="Karolina Cho" userId="56895659-a825-47ea-a663-f7f7a67878f8" providerId="ADAL" clId="{9A350CDD-89D0-417B-8CC7-B8B39E396B6B}" dt="2021-12-27T17:29:30.007" v="517" actId="20577"/>
      <pc:docMkLst>
        <pc:docMk/>
      </pc:docMkLst>
      <pc:sldChg chg="modSp mod">
        <pc:chgData name="Karolina Cho" userId="56895659-a825-47ea-a663-f7f7a67878f8" providerId="ADAL" clId="{9A350CDD-89D0-417B-8CC7-B8B39E396B6B}" dt="2021-12-27T16:15:28.340" v="3" actId="20577"/>
        <pc:sldMkLst>
          <pc:docMk/>
          <pc:sldMk cId="167318136" sldId="256"/>
        </pc:sldMkLst>
        <pc:spChg chg="mod">
          <ac:chgData name="Karolina Cho" userId="56895659-a825-47ea-a663-f7f7a67878f8" providerId="ADAL" clId="{9A350CDD-89D0-417B-8CC7-B8B39E396B6B}" dt="2021-12-27T16:15:28.340" v="3" actId="20577"/>
          <ac:spMkLst>
            <pc:docMk/>
            <pc:sldMk cId="167318136" sldId="256"/>
            <ac:spMk id="2" creationId="{F7C70D46-C2A9-47F6-AA55-5D565BB97CEA}"/>
          </ac:spMkLst>
        </pc:spChg>
      </pc:sldChg>
      <pc:sldChg chg="modNotesTx">
        <pc:chgData name="Karolina Cho" userId="56895659-a825-47ea-a663-f7f7a67878f8" providerId="ADAL" clId="{9A350CDD-89D0-417B-8CC7-B8B39E396B6B}" dt="2021-12-27T17:29:30.007" v="517" actId="20577"/>
        <pc:sldMkLst>
          <pc:docMk/>
          <pc:sldMk cId="600225457" sldId="261"/>
        </pc:sldMkLst>
      </pc:sldChg>
    </pc:docChg>
  </pc:docChgLst>
  <pc:docChgLst>
    <pc:chgData name="Karolina Cho" userId="56895659-a825-47ea-a663-f7f7a67878f8" providerId="ADAL" clId="{84FDAAD3-6750-4688-80D3-68509BF0150C}"/>
    <pc:docChg chg="custSel modSld">
      <pc:chgData name="Karolina Cho" userId="56895659-a825-47ea-a663-f7f7a67878f8" providerId="ADAL" clId="{84FDAAD3-6750-4688-80D3-68509BF0150C}" dt="2021-12-14T16:53:08.395" v="93" actId="20577"/>
      <pc:docMkLst>
        <pc:docMk/>
      </pc:docMkLst>
      <pc:sldChg chg="modSp mod">
        <pc:chgData name="Karolina Cho" userId="56895659-a825-47ea-a663-f7f7a67878f8" providerId="ADAL" clId="{84FDAAD3-6750-4688-80D3-68509BF0150C}" dt="2021-12-14T16:11:00.417" v="20" actId="20577"/>
        <pc:sldMkLst>
          <pc:docMk/>
          <pc:sldMk cId="167318136" sldId="256"/>
        </pc:sldMkLst>
        <pc:spChg chg="mod">
          <ac:chgData name="Karolina Cho" userId="56895659-a825-47ea-a663-f7f7a67878f8" providerId="ADAL" clId="{84FDAAD3-6750-4688-80D3-68509BF0150C}" dt="2021-12-14T16:11:00.417" v="20" actId="20577"/>
          <ac:spMkLst>
            <pc:docMk/>
            <pc:sldMk cId="167318136" sldId="256"/>
            <ac:spMk id="2" creationId="{F7C70D46-C2A9-47F6-AA55-5D565BB97CEA}"/>
          </ac:spMkLst>
        </pc:spChg>
      </pc:sldChg>
      <pc:sldChg chg="modNotesTx">
        <pc:chgData name="Karolina Cho" userId="56895659-a825-47ea-a663-f7f7a67878f8" providerId="ADAL" clId="{84FDAAD3-6750-4688-80D3-68509BF0150C}" dt="2021-12-14T16:52:41.720" v="92" actId="20577"/>
        <pc:sldMkLst>
          <pc:docMk/>
          <pc:sldMk cId="600225457" sldId="261"/>
        </pc:sldMkLst>
      </pc:sldChg>
      <pc:sldChg chg="modNotesTx">
        <pc:chgData name="Karolina Cho" userId="56895659-a825-47ea-a663-f7f7a67878f8" providerId="ADAL" clId="{84FDAAD3-6750-4688-80D3-68509BF0150C}" dt="2021-12-14T16:53:08.395" v="93" actId="20577"/>
        <pc:sldMkLst>
          <pc:docMk/>
          <pc:sldMk cId="901539558" sldId="269"/>
        </pc:sldMkLst>
      </pc:sldChg>
    </pc:docChg>
  </pc:docChgLst>
  <pc:docChgLst>
    <pc:chgData name="Karolina Cho" userId="56895659-a825-47ea-a663-f7f7a67878f8" providerId="ADAL" clId="{E409AF3E-3B9D-4176-8EB3-195EA7F6ACFD}"/>
    <pc:docChg chg="undo custSel addSld delSld modSld sldOrd">
      <pc:chgData name="Karolina Cho" userId="56895659-a825-47ea-a663-f7f7a67878f8" providerId="ADAL" clId="{E409AF3E-3B9D-4176-8EB3-195EA7F6ACFD}" dt="2021-11-03T15:20:15.965" v="9279" actId="26606"/>
      <pc:docMkLst>
        <pc:docMk/>
      </pc:docMkLst>
      <pc:sldChg chg="addSp modSp mod setBg setClrOvrMap">
        <pc:chgData name="Karolina Cho" userId="56895659-a825-47ea-a663-f7f7a67878f8" providerId="ADAL" clId="{E409AF3E-3B9D-4176-8EB3-195EA7F6ACFD}" dt="2021-11-03T14:57:40.661" v="8901" actId="26606"/>
        <pc:sldMkLst>
          <pc:docMk/>
          <pc:sldMk cId="167318136" sldId="256"/>
        </pc:sldMkLst>
        <pc:spChg chg="mod">
          <ac:chgData name="Karolina Cho" userId="56895659-a825-47ea-a663-f7f7a67878f8" providerId="ADAL" clId="{E409AF3E-3B9D-4176-8EB3-195EA7F6ACFD}" dt="2021-11-03T14:57:40.661" v="8901" actId="26606"/>
          <ac:spMkLst>
            <pc:docMk/>
            <pc:sldMk cId="167318136" sldId="256"/>
            <ac:spMk id="2" creationId="{F7C70D46-C2A9-47F6-AA55-5D565BB97CEA}"/>
          </ac:spMkLst>
        </pc:spChg>
        <pc:spChg chg="mod">
          <ac:chgData name="Karolina Cho" userId="56895659-a825-47ea-a663-f7f7a67878f8" providerId="ADAL" clId="{E409AF3E-3B9D-4176-8EB3-195EA7F6ACFD}" dt="2021-11-03T14:57:40.661" v="8901" actId="26606"/>
          <ac:spMkLst>
            <pc:docMk/>
            <pc:sldMk cId="167318136" sldId="256"/>
            <ac:spMk id="3" creationId="{EF6265CD-6954-4EDB-82B9-6FAF370F93BE}"/>
          </ac:spMkLst>
        </pc:spChg>
        <pc:spChg chg="add">
          <ac:chgData name="Karolina Cho" userId="56895659-a825-47ea-a663-f7f7a67878f8" providerId="ADAL" clId="{E409AF3E-3B9D-4176-8EB3-195EA7F6ACFD}" dt="2021-11-03T14:57:40.661" v="8901" actId="26606"/>
          <ac:spMkLst>
            <pc:docMk/>
            <pc:sldMk cId="167318136" sldId="256"/>
            <ac:spMk id="71" creationId="{3ED03601-4724-4293-A32A-3A0879C5D491}"/>
          </ac:spMkLst>
        </pc:spChg>
        <pc:spChg chg="add">
          <ac:chgData name="Karolina Cho" userId="56895659-a825-47ea-a663-f7f7a67878f8" providerId="ADAL" clId="{E409AF3E-3B9D-4176-8EB3-195EA7F6ACFD}" dt="2021-11-03T14:57:40.661" v="8901" actId="26606"/>
          <ac:spMkLst>
            <pc:docMk/>
            <pc:sldMk cId="167318136" sldId="256"/>
            <ac:spMk id="73" creationId="{5E433AC3-E189-483B-9E8C-DFD5D2A18641}"/>
          </ac:spMkLst>
        </pc:spChg>
        <pc:picChg chg="add mod">
          <ac:chgData name="Karolina Cho" userId="56895659-a825-47ea-a663-f7f7a67878f8" providerId="ADAL" clId="{E409AF3E-3B9D-4176-8EB3-195EA7F6ACFD}" dt="2021-11-03T14:57:40.661" v="8901" actId="26606"/>
          <ac:picMkLst>
            <pc:docMk/>
            <pc:sldMk cId="167318136" sldId="256"/>
            <ac:picMk id="3074" creationId="{7BD28305-624E-4873-B8E5-2FC50D1A55A6}"/>
          </ac:picMkLst>
        </pc:picChg>
      </pc:sldChg>
      <pc:sldChg chg="modSp mod modNotesTx">
        <pc:chgData name="Karolina Cho" userId="56895659-a825-47ea-a663-f7f7a67878f8" providerId="ADAL" clId="{E409AF3E-3B9D-4176-8EB3-195EA7F6ACFD}" dt="2021-10-28T16:41:28.359" v="600" actId="20577"/>
        <pc:sldMkLst>
          <pc:docMk/>
          <pc:sldMk cId="2794257282" sldId="257"/>
        </pc:sldMkLst>
        <pc:spChg chg="mod">
          <ac:chgData name="Karolina Cho" userId="56895659-a825-47ea-a663-f7f7a67878f8" providerId="ADAL" clId="{E409AF3E-3B9D-4176-8EB3-195EA7F6ACFD}" dt="2021-10-28T16:36:07.080" v="53" actId="20577"/>
          <ac:spMkLst>
            <pc:docMk/>
            <pc:sldMk cId="2794257282" sldId="257"/>
            <ac:spMk id="3" creationId="{66627CA5-864E-47D8-9316-AC7959F2A0BA}"/>
          </ac:spMkLst>
        </pc:spChg>
      </pc:sldChg>
      <pc:sldChg chg="modSp new del mod modNotesTx">
        <pc:chgData name="Karolina Cho" userId="56895659-a825-47ea-a663-f7f7a67878f8" providerId="ADAL" clId="{E409AF3E-3B9D-4176-8EB3-195EA7F6ACFD}" dt="2021-10-28T19:38:54.171" v="7923" actId="2696"/>
        <pc:sldMkLst>
          <pc:docMk/>
          <pc:sldMk cId="690430011" sldId="258"/>
        </pc:sldMkLst>
        <pc:spChg chg="mod">
          <ac:chgData name="Karolina Cho" userId="56895659-a825-47ea-a663-f7f7a67878f8" providerId="ADAL" clId="{E409AF3E-3B9D-4176-8EB3-195EA7F6ACFD}" dt="2021-10-28T16:42:42.443" v="642" actId="5793"/>
          <ac:spMkLst>
            <pc:docMk/>
            <pc:sldMk cId="690430011" sldId="258"/>
            <ac:spMk id="2" creationId="{6B3913F6-A671-49DD-8BDE-734CDCF9FF20}"/>
          </ac:spMkLst>
        </pc:spChg>
        <pc:spChg chg="mod">
          <ac:chgData name="Karolina Cho" userId="56895659-a825-47ea-a663-f7f7a67878f8" providerId="ADAL" clId="{E409AF3E-3B9D-4176-8EB3-195EA7F6ACFD}" dt="2021-10-28T19:32:26.635" v="7442" actId="20577"/>
          <ac:spMkLst>
            <pc:docMk/>
            <pc:sldMk cId="690430011" sldId="258"/>
            <ac:spMk id="3" creationId="{29E139CE-7C6C-4D3D-821F-9A94BFF35101}"/>
          </ac:spMkLst>
        </pc:spChg>
      </pc:sldChg>
      <pc:sldChg chg="modSp new mod modNotesTx">
        <pc:chgData name="Karolina Cho" userId="56895659-a825-47ea-a663-f7f7a67878f8" providerId="ADAL" clId="{E409AF3E-3B9D-4176-8EB3-195EA7F6ACFD}" dt="2021-10-28T19:39:03.691" v="7924" actId="20577"/>
        <pc:sldMkLst>
          <pc:docMk/>
          <pc:sldMk cId="3063800835" sldId="259"/>
        </pc:sldMkLst>
        <pc:spChg chg="mod">
          <ac:chgData name="Karolina Cho" userId="56895659-a825-47ea-a663-f7f7a67878f8" providerId="ADAL" clId="{E409AF3E-3B9D-4176-8EB3-195EA7F6ACFD}" dt="2021-10-28T16:51:56.761" v="1294" actId="20577"/>
          <ac:spMkLst>
            <pc:docMk/>
            <pc:sldMk cId="3063800835" sldId="259"/>
            <ac:spMk id="2" creationId="{5ADBC804-7295-4030-9A3A-B46F45B4A755}"/>
          </ac:spMkLst>
        </pc:spChg>
        <pc:spChg chg="mod">
          <ac:chgData name="Karolina Cho" userId="56895659-a825-47ea-a663-f7f7a67878f8" providerId="ADAL" clId="{E409AF3E-3B9D-4176-8EB3-195EA7F6ACFD}" dt="2021-10-28T19:39:03.691" v="7924" actId="20577"/>
          <ac:spMkLst>
            <pc:docMk/>
            <pc:sldMk cId="3063800835" sldId="259"/>
            <ac:spMk id="3" creationId="{ED0E3712-5DE4-4B8C-A999-4F81841E1BAC}"/>
          </ac:spMkLst>
        </pc:spChg>
      </pc:sldChg>
      <pc:sldChg chg="addSp delSp modSp new mod setBg modNotesTx">
        <pc:chgData name="Karolina Cho" userId="56895659-a825-47ea-a663-f7f7a67878f8" providerId="ADAL" clId="{E409AF3E-3B9D-4176-8EB3-195EA7F6ACFD}" dt="2021-11-03T15:15:15.258" v="9203" actId="12"/>
        <pc:sldMkLst>
          <pc:docMk/>
          <pc:sldMk cId="525666859" sldId="260"/>
        </pc:sldMkLst>
        <pc:spChg chg="mod">
          <ac:chgData name="Karolina Cho" userId="56895659-a825-47ea-a663-f7f7a67878f8" providerId="ADAL" clId="{E409AF3E-3B9D-4176-8EB3-195EA7F6ACFD}" dt="2021-11-03T14:44:38.469" v="8742" actId="255"/>
          <ac:spMkLst>
            <pc:docMk/>
            <pc:sldMk cId="525666859" sldId="260"/>
            <ac:spMk id="2" creationId="{232853D2-95DC-4302-9EA3-5F5B210EC812}"/>
          </ac:spMkLst>
        </pc:spChg>
        <pc:spChg chg="mod">
          <ac:chgData name="Karolina Cho" userId="56895659-a825-47ea-a663-f7f7a67878f8" providerId="ADAL" clId="{E409AF3E-3B9D-4176-8EB3-195EA7F6ACFD}" dt="2021-11-03T14:42:40.649" v="8732" actId="26606"/>
          <ac:spMkLst>
            <pc:docMk/>
            <pc:sldMk cId="525666859" sldId="260"/>
            <ac:spMk id="3" creationId="{F40E36D4-1F29-4442-A464-CFDDE4BA3FBC}"/>
          </ac:spMkLst>
        </pc:spChg>
        <pc:spChg chg="mod">
          <ac:chgData name="Karolina Cho" userId="56895659-a825-47ea-a663-f7f7a67878f8" providerId="ADAL" clId="{E409AF3E-3B9D-4176-8EB3-195EA7F6ACFD}" dt="2021-10-28T17:27:44.136" v="3000" actId="1076"/>
          <ac:spMkLst>
            <pc:docMk/>
            <pc:sldMk cId="525666859" sldId="260"/>
            <ac:spMk id="4" creationId="{06DEFA99-E317-4B3E-95D1-FE919C3F7A88}"/>
          </ac:spMkLst>
        </pc:spChg>
        <pc:spChg chg="add mod">
          <ac:chgData name="Karolina Cho" userId="56895659-a825-47ea-a663-f7f7a67878f8" providerId="ADAL" clId="{E409AF3E-3B9D-4176-8EB3-195EA7F6ACFD}" dt="2021-11-03T15:10:24.610" v="9194" actId="1076"/>
          <ac:spMkLst>
            <pc:docMk/>
            <pc:sldMk cId="525666859" sldId="260"/>
            <ac:spMk id="4" creationId="{9E092B04-032B-4FD5-B79A-07EBA3797B7A}"/>
          </ac:spMkLst>
        </pc:spChg>
        <pc:spChg chg="add mod">
          <ac:chgData name="Karolina Cho" userId="56895659-a825-47ea-a663-f7f7a67878f8" providerId="ADAL" clId="{E409AF3E-3B9D-4176-8EB3-195EA7F6ACFD}" dt="2021-11-03T14:47:48.792" v="8790" actId="1076"/>
          <ac:spMkLst>
            <pc:docMk/>
            <pc:sldMk cId="525666859" sldId="260"/>
            <ac:spMk id="5" creationId="{C11A56D5-4E89-4036-8796-3C8A6995AF87}"/>
          </ac:spMkLst>
        </pc:spChg>
        <pc:spChg chg="add del">
          <ac:chgData name="Karolina Cho" userId="56895659-a825-47ea-a663-f7f7a67878f8" providerId="ADAL" clId="{E409AF3E-3B9D-4176-8EB3-195EA7F6ACFD}" dt="2021-11-03T14:42:40.649" v="8732" actId="26606"/>
          <ac:spMkLst>
            <pc:docMk/>
            <pc:sldMk cId="525666859" sldId="260"/>
            <ac:spMk id="8" creationId="{2AEFFFF2-9EB4-4B6C-B9F8-2BA3EF89A21C}"/>
          </ac:spMkLst>
        </pc:spChg>
        <pc:spChg chg="add del">
          <ac:chgData name="Karolina Cho" userId="56895659-a825-47ea-a663-f7f7a67878f8" providerId="ADAL" clId="{E409AF3E-3B9D-4176-8EB3-195EA7F6ACFD}" dt="2021-11-03T14:42:40.649" v="8732" actId="26606"/>
          <ac:spMkLst>
            <pc:docMk/>
            <pc:sldMk cId="525666859" sldId="260"/>
            <ac:spMk id="10" creationId="{0D65299F-028F-4AFC-B46A-8DB33E20FE4A}"/>
          </ac:spMkLst>
        </pc:spChg>
        <pc:spChg chg="add del">
          <ac:chgData name="Karolina Cho" userId="56895659-a825-47ea-a663-f7f7a67878f8" providerId="ADAL" clId="{E409AF3E-3B9D-4176-8EB3-195EA7F6ACFD}" dt="2021-11-03T14:42:40.649" v="8732" actId="26606"/>
          <ac:spMkLst>
            <pc:docMk/>
            <pc:sldMk cId="525666859" sldId="260"/>
            <ac:spMk id="12" creationId="{BAC87F6E-526A-49B5-995D-42DB656594C9}"/>
          </ac:spMkLst>
        </pc:spChg>
        <pc:spChg chg="add">
          <ac:chgData name="Karolina Cho" userId="56895659-a825-47ea-a663-f7f7a67878f8" providerId="ADAL" clId="{E409AF3E-3B9D-4176-8EB3-195EA7F6ACFD}" dt="2021-11-03T14:42:40.649" v="8732" actId="26606"/>
          <ac:spMkLst>
            <pc:docMk/>
            <pc:sldMk cId="525666859" sldId="260"/>
            <ac:spMk id="71" creationId="{C966A4D4-049A-4389-B407-0E7091A07C8D}"/>
          </ac:spMkLst>
        </pc:spChg>
        <pc:spChg chg="add">
          <ac:chgData name="Karolina Cho" userId="56895659-a825-47ea-a663-f7f7a67878f8" providerId="ADAL" clId="{E409AF3E-3B9D-4176-8EB3-195EA7F6ACFD}" dt="2021-11-03T14:42:40.649" v="8732" actId="26606"/>
          <ac:spMkLst>
            <pc:docMk/>
            <pc:sldMk cId="525666859" sldId="260"/>
            <ac:spMk id="73" creationId="{B5899359-8523-4D4D-B568-3FDFAF9821C7}"/>
          </ac:spMkLst>
        </pc:spChg>
        <pc:spChg chg="add">
          <ac:chgData name="Karolina Cho" userId="56895659-a825-47ea-a663-f7f7a67878f8" providerId="ADAL" clId="{E409AF3E-3B9D-4176-8EB3-195EA7F6ACFD}" dt="2021-11-03T14:42:40.649" v="8732" actId="26606"/>
          <ac:spMkLst>
            <pc:docMk/>
            <pc:sldMk cId="525666859" sldId="260"/>
            <ac:spMk id="75" creationId="{2E9C9585-DA89-4D7E-BCDF-576461A1A2D9}"/>
          </ac:spMkLst>
        </pc:spChg>
        <pc:picChg chg="add mod">
          <ac:chgData name="Karolina Cho" userId="56895659-a825-47ea-a663-f7f7a67878f8" providerId="ADAL" clId="{E409AF3E-3B9D-4176-8EB3-195EA7F6ACFD}" dt="2021-11-03T14:42:40.649" v="8732" actId="26606"/>
          <ac:picMkLst>
            <pc:docMk/>
            <pc:sldMk cId="525666859" sldId="260"/>
            <ac:picMk id="1026" creationId="{19679414-B518-4A7B-B7C6-5F7DB67AE692}"/>
          </ac:picMkLst>
        </pc:picChg>
      </pc:sldChg>
      <pc:sldChg chg="addSp delSp modSp new mod setBg modNotesTx">
        <pc:chgData name="Karolina Cho" userId="56895659-a825-47ea-a663-f7f7a67878f8" providerId="ADAL" clId="{E409AF3E-3B9D-4176-8EB3-195EA7F6ACFD}" dt="2021-11-03T14:55:00.344" v="8898" actId="1076"/>
        <pc:sldMkLst>
          <pc:docMk/>
          <pc:sldMk cId="600225457" sldId="261"/>
        </pc:sldMkLst>
        <pc:spChg chg="mod">
          <ac:chgData name="Karolina Cho" userId="56895659-a825-47ea-a663-f7f7a67878f8" providerId="ADAL" clId="{E409AF3E-3B9D-4176-8EB3-195EA7F6ACFD}" dt="2021-11-03T14:54:54.878" v="8896" actId="26606"/>
          <ac:spMkLst>
            <pc:docMk/>
            <pc:sldMk cId="600225457" sldId="261"/>
            <ac:spMk id="2" creationId="{A2BB2010-7F70-42E8-A310-2704729CB342}"/>
          </ac:spMkLst>
        </pc:spChg>
        <pc:spChg chg="mod">
          <ac:chgData name="Karolina Cho" userId="56895659-a825-47ea-a663-f7f7a67878f8" providerId="ADAL" clId="{E409AF3E-3B9D-4176-8EB3-195EA7F6ACFD}" dt="2021-10-28T18:58:07.914" v="3795" actId="5793"/>
          <ac:spMkLst>
            <pc:docMk/>
            <pc:sldMk cId="600225457" sldId="261"/>
            <ac:spMk id="3" creationId="{5ED2807F-22AF-4BF5-A8B3-CF9D5BB4811F}"/>
          </ac:spMkLst>
        </pc:spChg>
        <pc:spChg chg="add del mod">
          <ac:chgData name="Karolina Cho" userId="56895659-a825-47ea-a663-f7f7a67878f8" providerId="ADAL" clId="{E409AF3E-3B9D-4176-8EB3-195EA7F6ACFD}" dt="2021-11-03T14:54:13.198" v="8800" actId="21"/>
          <ac:spMkLst>
            <pc:docMk/>
            <pc:sldMk cId="600225457" sldId="261"/>
            <ac:spMk id="4" creationId="{16F43C7D-E055-47FC-9566-D065A9144678}"/>
          </ac:spMkLst>
        </pc:spChg>
        <pc:spChg chg="add">
          <ac:chgData name="Karolina Cho" userId="56895659-a825-47ea-a663-f7f7a67878f8" providerId="ADAL" clId="{E409AF3E-3B9D-4176-8EB3-195EA7F6ACFD}" dt="2021-11-03T14:54:54.878" v="8896" actId="26606"/>
          <ac:spMkLst>
            <pc:docMk/>
            <pc:sldMk cId="600225457" sldId="261"/>
            <ac:spMk id="89" creationId="{3ED03601-4724-4293-A32A-3A0879C5D491}"/>
          </ac:spMkLst>
        </pc:spChg>
        <pc:spChg chg="add">
          <ac:chgData name="Karolina Cho" userId="56895659-a825-47ea-a663-f7f7a67878f8" providerId="ADAL" clId="{E409AF3E-3B9D-4176-8EB3-195EA7F6ACFD}" dt="2021-11-03T14:54:54.878" v="8896" actId="26606"/>
          <ac:spMkLst>
            <pc:docMk/>
            <pc:sldMk cId="600225457" sldId="261"/>
            <ac:spMk id="91" creationId="{5E433AC3-E189-483B-9E8C-DFD5D2A18641}"/>
          </ac:spMkLst>
        </pc:spChg>
        <pc:spChg chg="del mod">
          <ac:chgData name="Karolina Cho" userId="56895659-a825-47ea-a663-f7f7a67878f8" providerId="ADAL" clId="{E409AF3E-3B9D-4176-8EB3-195EA7F6ACFD}" dt="2021-11-03T14:54:10.049" v="8799" actId="21"/>
          <ac:spMkLst>
            <pc:docMk/>
            <pc:sldMk cId="600225457" sldId="261"/>
            <ac:spMk id="1042" creationId="{5ED2807F-22AF-4BF5-A8B3-CF9D5BB4811F}"/>
          </ac:spMkLst>
        </pc:spChg>
        <pc:spChg chg="del">
          <ac:chgData name="Karolina Cho" userId="56895659-a825-47ea-a663-f7f7a67878f8" providerId="ADAL" clId="{E409AF3E-3B9D-4176-8EB3-195EA7F6ACFD}" dt="2021-11-03T14:54:54.878" v="8896" actId="26606"/>
          <ac:spMkLst>
            <pc:docMk/>
            <pc:sldMk cId="600225457" sldId="261"/>
            <ac:spMk id="1043" creationId="{56533F40-045E-4E3D-9243-864CD4E58669}"/>
          </ac:spMkLst>
        </pc:spChg>
        <pc:spChg chg="del">
          <ac:chgData name="Karolina Cho" userId="56895659-a825-47ea-a663-f7f7a67878f8" providerId="ADAL" clId="{E409AF3E-3B9D-4176-8EB3-195EA7F6ACFD}" dt="2021-11-03T14:54:54.878" v="8896" actId="26606"/>
          <ac:spMkLst>
            <pc:docMk/>
            <pc:sldMk cId="600225457" sldId="261"/>
            <ac:spMk id="1044" creationId="{30402EC6-D845-41B3-BEBE-CB34D9BFEA60}"/>
          </ac:spMkLst>
        </pc:spChg>
        <pc:picChg chg="mod">
          <ac:chgData name="Karolina Cho" userId="56895659-a825-47ea-a663-f7f7a67878f8" providerId="ADAL" clId="{E409AF3E-3B9D-4176-8EB3-195EA7F6ACFD}" dt="2021-11-03T14:55:00.344" v="8898" actId="1076"/>
          <ac:picMkLst>
            <pc:docMk/>
            <pc:sldMk cId="600225457" sldId="261"/>
            <ac:picMk id="1026" creationId="{DB5E5AEE-C777-4AA4-BF53-B544BD6DE959}"/>
          </ac:picMkLst>
        </pc:picChg>
      </pc:sldChg>
      <pc:sldChg chg="new del">
        <pc:chgData name="Karolina Cho" userId="56895659-a825-47ea-a663-f7f7a67878f8" providerId="ADAL" clId="{E409AF3E-3B9D-4176-8EB3-195EA7F6ACFD}" dt="2021-10-28T19:00:56.741" v="3966" actId="2696"/>
        <pc:sldMkLst>
          <pc:docMk/>
          <pc:sldMk cId="2575907790" sldId="262"/>
        </pc:sldMkLst>
      </pc:sldChg>
      <pc:sldChg chg="delSp modSp new mod modNotesTx">
        <pc:chgData name="Karolina Cho" userId="56895659-a825-47ea-a663-f7f7a67878f8" providerId="ADAL" clId="{E409AF3E-3B9D-4176-8EB3-195EA7F6ACFD}" dt="2021-11-03T15:15:24.850" v="9204" actId="12"/>
        <pc:sldMkLst>
          <pc:docMk/>
          <pc:sldMk cId="4019685284" sldId="262"/>
        </pc:sldMkLst>
        <pc:spChg chg="mod">
          <ac:chgData name="Karolina Cho" userId="56895659-a825-47ea-a663-f7f7a67878f8" providerId="ADAL" clId="{E409AF3E-3B9D-4176-8EB3-195EA7F6ACFD}" dt="2021-10-28T19:02:39.260" v="4076" actId="255"/>
          <ac:spMkLst>
            <pc:docMk/>
            <pc:sldMk cId="4019685284" sldId="262"/>
            <ac:spMk id="2" creationId="{D98103CC-F798-4091-9384-024449518A15}"/>
          </ac:spMkLst>
        </pc:spChg>
        <pc:spChg chg="mod">
          <ac:chgData name="Karolina Cho" userId="56895659-a825-47ea-a663-f7f7a67878f8" providerId="ADAL" clId="{E409AF3E-3B9D-4176-8EB3-195EA7F6ACFD}" dt="2021-10-28T19:09:37.321" v="5167" actId="20577"/>
          <ac:spMkLst>
            <pc:docMk/>
            <pc:sldMk cId="4019685284" sldId="262"/>
            <ac:spMk id="3" creationId="{D8594459-BFAD-4C32-AE9C-B81B8118B66E}"/>
          </ac:spMkLst>
        </pc:spChg>
        <pc:spChg chg="del">
          <ac:chgData name="Karolina Cho" userId="56895659-a825-47ea-a663-f7f7a67878f8" providerId="ADAL" clId="{E409AF3E-3B9D-4176-8EB3-195EA7F6ACFD}" dt="2021-10-28T19:02:06.413" v="4071" actId="478"/>
          <ac:spMkLst>
            <pc:docMk/>
            <pc:sldMk cId="4019685284" sldId="262"/>
            <ac:spMk id="4" creationId="{171BC66B-3B55-4C3D-AEC0-4D17C8C580EE}"/>
          </ac:spMkLst>
        </pc:spChg>
      </pc:sldChg>
      <pc:sldChg chg="modSp new del mod">
        <pc:chgData name="Karolina Cho" userId="56895659-a825-47ea-a663-f7f7a67878f8" providerId="ADAL" clId="{E409AF3E-3B9D-4176-8EB3-195EA7F6ACFD}" dt="2021-11-03T15:12:09.005" v="9202" actId="2696"/>
        <pc:sldMkLst>
          <pc:docMk/>
          <pc:sldMk cId="369951223" sldId="263"/>
        </pc:sldMkLst>
        <pc:spChg chg="mod">
          <ac:chgData name="Karolina Cho" userId="56895659-a825-47ea-a663-f7f7a67878f8" providerId="ADAL" clId="{E409AF3E-3B9D-4176-8EB3-195EA7F6ACFD}" dt="2021-10-28T19:16:37.820" v="5650" actId="20577"/>
          <ac:spMkLst>
            <pc:docMk/>
            <pc:sldMk cId="369951223" sldId="263"/>
            <ac:spMk id="3" creationId="{5CBB1D0C-A058-4099-9BAF-9A4266DF3EEA}"/>
          </ac:spMkLst>
        </pc:spChg>
        <pc:spChg chg="mod">
          <ac:chgData name="Karolina Cho" userId="56895659-a825-47ea-a663-f7f7a67878f8" providerId="ADAL" clId="{E409AF3E-3B9D-4176-8EB3-195EA7F6ACFD}" dt="2021-10-28T19:17:46.473" v="5838" actId="20577"/>
          <ac:spMkLst>
            <pc:docMk/>
            <pc:sldMk cId="369951223" sldId="263"/>
            <ac:spMk id="4" creationId="{D566FA89-DFBC-4835-9DFC-576462E76A3E}"/>
          </ac:spMkLst>
        </pc:spChg>
        <pc:spChg chg="mod">
          <ac:chgData name="Karolina Cho" userId="56895659-a825-47ea-a663-f7f7a67878f8" providerId="ADAL" clId="{E409AF3E-3B9D-4176-8EB3-195EA7F6ACFD}" dt="2021-10-28T19:10:35.816" v="5211" actId="20577"/>
          <ac:spMkLst>
            <pc:docMk/>
            <pc:sldMk cId="369951223" sldId="263"/>
            <ac:spMk id="6" creationId="{06EBA607-25C5-4F2C-8D47-F6657EDC9BF3}"/>
          </ac:spMkLst>
        </pc:spChg>
      </pc:sldChg>
      <pc:sldChg chg="modSp new del mod modNotesTx">
        <pc:chgData name="Karolina Cho" userId="56895659-a825-47ea-a663-f7f7a67878f8" providerId="ADAL" clId="{E409AF3E-3B9D-4176-8EB3-195EA7F6ACFD}" dt="2021-11-03T15:12:09.005" v="9202" actId="2696"/>
        <pc:sldMkLst>
          <pc:docMk/>
          <pc:sldMk cId="2895213570" sldId="264"/>
        </pc:sldMkLst>
        <pc:spChg chg="mod">
          <ac:chgData name="Karolina Cho" userId="56895659-a825-47ea-a663-f7f7a67878f8" providerId="ADAL" clId="{E409AF3E-3B9D-4176-8EB3-195EA7F6ACFD}" dt="2021-10-28T19:19:35.417" v="5908" actId="20577"/>
          <ac:spMkLst>
            <pc:docMk/>
            <pc:sldMk cId="2895213570" sldId="264"/>
            <ac:spMk id="2" creationId="{C6B807FF-EAE4-4477-9ED2-7F53E27B62EA}"/>
          </ac:spMkLst>
        </pc:spChg>
        <pc:spChg chg="mod">
          <ac:chgData name="Karolina Cho" userId="56895659-a825-47ea-a663-f7f7a67878f8" providerId="ADAL" clId="{E409AF3E-3B9D-4176-8EB3-195EA7F6ACFD}" dt="2021-10-28T19:23:49.834" v="6439" actId="20577"/>
          <ac:spMkLst>
            <pc:docMk/>
            <pc:sldMk cId="2895213570" sldId="264"/>
            <ac:spMk id="3" creationId="{0819F4FC-CA42-47E8-BEC3-E124E4ACFBAC}"/>
          </ac:spMkLst>
        </pc:spChg>
      </pc:sldChg>
      <pc:sldChg chg="addSp delSp modSp new mod setBg modNotesTx">
        <pc:chgData name="Karolina Cho" userId="56895659-a825-47ea-a663-f7f7a67878f8" providerId="ADAL" clId="{E409AF3E-3B9D-4176-8EB3-195EA7F6ACFD}" dt="2021-11-03T15:10:02.506" v="9176" actId="1076"/>
        <pc:sldMkLst>
          <pc:docMk/>
          <pc:sldMk cId="3813083977" sldId="265"/>
        </pc:sldMkLst>
        <pc:spChg chg="mod">
          <ac:chgData name="Karolina Cho" userId="56895659-a825-47ea-a663-f7f7a67878f8" providerId="ADAL" clId="{E409AF3E-3B9D-4176-8EB3-195EA7F6ACFD}" dt="2021-11-03T15:02:52.112" v="8909" actId="1076"/>
          <ac:spMkLst>
            <pc:docMk/>
            <pc:sldMk cId="3813083977" sldId="265"/>
            <ac:spMk id="2" creationId="{816C2A09-ED8B-47A3-99C4-7057CDD81F36}"/>
          </ac:spMkLst>
        </pc:spChg>
        <pc:spChg chg="del mod">
          <ac:chgData name="Karolina Cho" userId="56895659-a825-47ea-a663-f7f7a67878f8" providerId="ADAL" clId="{E409AF3E-3B9D-4176-8EB3-195EA7F6ACFD}" dt="2021-11-03T14:53:32.322" v="8795" actId="21"/>
          <ac:spMkLst>
            <pc:docMk/>
            <pc:sldMk cId="3813083977" sldId="265"/>
            <ac:spMk id="3" creationId="{5C57C36A-BC6C-4848-8C1F-92906EAC0F20}"/>
          </ac:spMkLst>
        </pc:spChg>
        <pc:spChg chg="del">
          <ac:chgData name="Karolina Cho" userId="56895659-a825-47ea-a663-f7f7a67878f8" providerId="ADAL" clId="{E409AF3E-3B9D-4176-8EB3-195EA7F6ACFD}" dt="2021-11-03T14:44:56.141" v="8743" actId="21"/>
          <ac:spMkLst>
            <pc:docMk/>
            <pc:sldMk cId="3813083977" sldId="265"/>
            <ac:spMk id="4" creationId="{7946AD7A-5960-48A4-9DE2-989467C7B470}"/>
          </ac:spMkLst>
        </pc:spChg>
        <pc:spChg chg="add del mod">
          <ac:chgData name="Karolina Cho" userId="56895659-a825-47ea-a663-f7f7a67878f8" providerId="ADAL" clId="{E409AF3E-3B9D-4176-8EB3-195EA7F6ACFD}" dt="2021-11-03T14:53:35.710" v="8796" actId="21"/>
          <ac:spMkLst>
            <pc:docMk/>
            <pc:sldMk cId="3813083977" sldId="265"/>
            <ac:spMk id="6" creationId="{0AC6B478-A123-4B38-94B6-BBAEB705B85D}"/>
          </ac:spMkLst>
        </pc:spChg>
        <pc:spChg chg="add mod">
          <ac:chgData name="Karolina Cho" userId="56895659-a825-47ea-a663-f7f7a67878f8" providerId="ADAL" clId="{E409AF3E-3B9D-4176-8EB3-195EA7F6ACFD}" dt="2021-11-03T15:06:15.361" v="9110" actId="1076"/>
          <ac:spMkLst>
            <pc:docMk/>
            <pc:sldMk cId="3813083977" sldId="265"/>
            <ac:spMk id="9" creationId="{DE2447D0-383A-438F-9CF5-EEC5A965EB06}"/>
          </ac:spMkLst>
        </pc:spChg>
        <pc:spChg chg="add del mod">
          <ac:chgData name="Karolina Cho" userId="56895659-a825-47ea-a663-f7f7a67878f8" providerId="ADAL" clId="{E409AF3E-3B9D-4176-8EB3-195EA7F6ACFD}" dt="2021-11-03T15:03:42.192" v="8933"/>
          <ac:spMkLst>
            <pc:docMk/>
            <pc:sldMk cId="3813083977" sldId="265"/>
            <ac:spMk id="10" creationId="{A8B665BA-6F35-4D28-B154-51E51E894408}"/>
          </ac:spMkLst>
        </pc:spChg>
        <pc:spChg chg="add mod">
          <ac:chgData name="Karolina Cho" userId="56895659-a825-47ea-a663-f7f7a67878f8" providerId="ADAL" clId="{E409AF3E-3B9D-4176-8EB3-195EA7F6ACFD}" dt="2021-11-03T15:05:53.849" v="9108" actId="1076"/>
          <ac:spMkLst>
            <pc:docMk/>
            <pc:sldMk cId="3813083977" sldId="265"/>
            <ac:spMk id="11" creationId="{0EB9C120-25C9-45E2-92E6-79DFCF98472A}"/>
          </ac:spMkLst>
        </pc:spChg>
        <pc:spChg chg="add mod">
          <ac:chgData name="Karolina Cho" userId="56895659-a825-47ea-a663-f7f7a67878f8" providerId="ADAL" clId="{E409AF3E-3B9D-4176-8EB3-195EA7F6ACFD}" dt="2021-11-03T15:08:42.417" v="9143" actId="1076"/>
          <ac:spMkLst>
            <pc:docMk/>
            <pc:sldMk cId="3813083977" sldId="265"/>
            <ac:spMk id="12" creationId="{807A9838-FFBD-4F7F-9F3C-EE48B2F3937F}"/>
          </ac:spMkLst>
        </pc:spChg>
        <pc:spChg chg="add mod">
          <ac:chgData name="Karolina Cho" userId="56895659-a825-47ea-a663-f7f7a67878f8" providerId="ADAL" clId="{E409AF3E-3B9D-4176-8EB3-195EA7F6ACFD}" dt="2021-11-03T15:10:02.506" v="9176" actId="1076"/>
          <ac:spMkLst>
            <pc:docMk/>
            <pc:sldMk cId="3813083977" sldId="265"/>
            <ac:spMk id="13" creationId="{F7473858-F795-4A61-8F48-BB22A8076FCC}"/>
          </ac:spMkLst>
        </pc:spChg>
        <pc:spChg chg="add del mod">
          <ac:chgData name="Karolina Cho" userId="56895659-a825-47ea-a663-f7f7a67878f8" providerId="ADAL" clId="{E409AF3E-3B9D-4176-8EB3-195EA7F6ACFD}" dt="2021-11-03T15:04:49.076" v="8987"/>
          <ac:spMkLst>
            <pc:docMk/>
            <pc:sldMk cId="3813083977" sldId="265"/>
            <ac:spMk id="16" creationId="{98219395-EBA4-4476-B5A6-B10F6DD75B2C}"/>
          </ac:spMkLst>
        </pc:spChg>
        <pc:spChg chg="add mod">
          <ac:chgData name="Karolina Cho" userId="56895659-a825-47ea-a663-f7f7a67878f8" providerId="ADAL" clId="{E409AF3E-3B9D-4176-8EB3-195EA7F6ACFD}" dt="2021-11-03T15:06:09.385" v="9109" actId="1076"/>
          <ac:spMkLst>
            <pc:docMk/>
            <pc:sldMk cId="3813083977" sldId="265"/>
            <ac:spMk id="17" creationId="{3E8248D3-B645-4512-B849-5A102B96FB01}"/>
          </ac:spMkLst>
        </pc:spChg>
        <pc:spChg chg="add mod">
          <ac:chgData name="Karolina Cho" userId="56895659-a825-47ea-a663-f7f7a67878f8" providerId="ADAL" clId="{E409AF3E-3B9D-4176-8EB3-195EA7F6ACFD}" dt="2021-11-03T15:05:16.936" v="9048" actId="255"/>
          <ac:spMkLst>
            <pc:docMk/>
            <pc:sldMk cId="3813083977" sldId="265"/>
            <ac:spMk id="18" creationId="{320F62C9-D9D7-454C-999B-943823B225E2}"/>
          </ac:spMkLst>
        </pc:spChg>
        <pc:spChg chg="add mod">
          <ac:chgData name="Karolina Cho" userId="56895659-a825-47ea-a663-f7f7a67878f8" providerId="ADAL" clId="{E409AF3E-3B9D-4176-8EB3-195EA7F6ACFD}" dt="2021-11-03T15:09:24.754" v="9165" actId="1076"/>
          <ac:spMkLst>
            <pc:docMk/>
            <pc:sldMk cId="3813083977" sldId="265"/>
            <ac:spMk id="22" creationId="{1629FE4D-3ECA-42B1-9381-50FD67D14C10}"/>
          </ac:spMkLst>
        </pc:spChg>
        <pc:spChg chg="add">
          <ac:chgData name="Karolina Cho" userId="56895659-a825-47ea-a663-f7f7a67878f8" providerId="ADAL" clId="{E409AF3E-3B9D-4176-8EB3-195EA7F6ACFD}" dt="2021-11-03T15:02:43.024" v="8907" actId="26606"/>
          <ac:spMkLst>
            <pc:docMk/>
            <pc:sldMk cId="3813083977" sldId="265"/>
            <ac:spMk id="75" creationId="{3F47E20B-1205-4238-A82B-90EF577F32D8}"/>
          </ac:spMkLst>
        </pc:spChg>
        <pc:spChg chg="add">
          <ac:chgData name="Karolina Cho" userId="56895659-a825-47ea-a663-f7f7a67878f8" providerId="ADAL" clId="{E409AF3E-3B9D-4176-8EB3-195EA7F6ACFD}" dt="2021-11-03T15:02:43.024" v="8907" actId="26606"/>
          <ac:spMkLst>
            <pc:docMk/>
            <pc:sldMk cId="3813083977" sldId="265"/>
            <ac:spMk id="77" creationId="{D13567AC-EB9A-47A9-B6EC-B5BDB73B113C}"/>
          </ac:spMkLst>
        </pc:spChg>
        <pc:picChg chg="add mod ord">
          <ac:chgData name="Karolina Cho" userId="56895659-a825-47ea-a663-f7f7a67878f8" providerId="ADAL" clId="{E409AF3E-3B9D-4176-8EB3-195EA7F6ACFD}" dt="2021-11-03T15:06:09.385" v="9109" actId="1076"/>
          <ac:picMkLst>
            <pc:docMk/>
            <pc:sldMk cId="3813083977" sldId="265"/>
            <ac:picMk id="8" creationId="{E6E81A1C-38BB-40FF-A28C-4B868429D1BD}"/>
          </ac:picMkLst>
        </pc:picChg>
        <pc:picChg chg="add mod">
          <ac:chgData name="Karolina Cho" userId="56895659-a825-47ea-a663-f7f7a67878f8" providerId="ADAL" clId="{E409AF3E-3B9D-4176-8EB3-195EA7F6ACFD}" dt="2021-11-03T15:06:15.361" v="9110" actId="1076"/>
          <ac:picMkLst>
            <pc:docMk/>
            <pc:sldMk cId="3813083977" sldId="265"/>
            <ac:picMk id="2050" creationId="{AB5A3FB6-6370-4F61-9F69-5ED877D5C17A}"/>
          </ac:picMkLst>
        </pc:picChg>
        <pc:picChg chg="add mod">
          <ac:chgData name="Karolina Cho" userId="56895659-a825-47ea-a663-f7f7a67878f8" providerId="ADAL" clId="{E409AF3E-3B9D-4176-8EB3-195EA7F6ACFD}" dt="2021-11-03T15:05:51.049" v="9107" actId="1076"/>
          <ac:picMkLst>
            <pc:docMk/>
            <pc:sldMk cId="3813083977" sldId="265"/>
            <ac:picMk id="2052" creationId="{EDEB29F2-D4A8-4A4B-A685-D7A708034350}"/>
          </ac:picMkLst>
        </pc:picChg>
        <pc:picChg chg="add mod">
          <ac:chgData name="Karolina Cho" userId="56895659-a825-47ea-a663-f7f7a67878f8" providerId="ADAL" clId="{E409AF3E-3B9D-4176-8EB3-195EA7F6ACFD}" dt="2021-11-03T15:02:57.257" v="8910" actId="14100"/>
          <ac:picMkLst>
            <pc:docMk/>
            <pc:sldMk cId="3813083977" sldId="265"/>
            <ac:picMk id="2054" creationId="{01D858D4-BD04-4686-B938-5A4A6BFFD87E}"/>
          </ac:picMkLst>
        </pc:picChg>
      </pc:sldChg>
      <pc:sldChg chg="addSp delSp modSp new mod setBg modNotesTx">
        <pc:chgData name="Karolina Cho" userId="56895659-a825-47ea-a663-f7f7a67878f8" providerId="ADAL" clId="{E409AF3E-3B9D-4176-8EB3-195EA7F6ACFD}" dt="2021-11-03T15:16:09.829" v="9237" actId="20577"/>
        <pc:sldMkLst>
          <pc:docMk/>
          <pc:sldMk cId="1281513946" sldId="266"/>
        </pc:sldMkLst>
        <pc:spChg chg="mod">
          <ac:chgData name="Karolina Cho" userId="56895659-a825-47ea-a663-f7f7a67878f8" providerId="ADAL" clId="{E409AF3E-3B9D-4176-8EB3-195EA7F6ACFD}" dt="2021-10-28T19:37:27.521" v="7859" actId="26606"/>
          <ac:spMkLst>
            <pc:docMk/>
            <pc:sldMk cId="1281513946" sldId="266"/>
            <ac:spMk id="2" creationId="{1E6CD035-9245-4248-B323-5266DA7056BA}"/>
          </ac:spMkLst>
        </pc:spChg>
        <pc:spChg chg="del mod">
          <ac:chgData name="Karolina Cho" userId="56895659-a825-47ea-a663-f7f7a67878f8" providerId="ADAL" clId="{E409AF3E-3B9D-4176-8EB3-195EA7F6ACFD}" dt="2021-10-28T19:37:08.573" v="7850" actId="478"/>
          <ac:spMkLst>
            <pc:docMk/>
            <pc:sldMk cId="1281513946" sldId="266"/>
            <ac:spMk id="3" creationId="{7502DE98-D751-401A-88B5-5CE6A057A173}"/>
          </ac:spMkLst>
        </pc:spChg>
        <pc:spChg chg="mod">
          <ac:chgData name="Karolina Cho" userId="56895659-a825-47ea-a663-f7f7a67878f8" providerId="ADAL" clId="{E409AF3E-3B9D-4176-8EB3-195EA7F6ACFD}" dt="2021-11-03T15:16:09.829" v="9237" actId="20577"/>
          <ac:spMkLst>
            <pc:docMk/>
            <pc:sldMk cId="1281513946" sldId="266"/>
            <ac:spMk id="4" creationId="{FF830664-6E08-4C19-8531-ED481EE0A0FD}"/>
          </ac:spMkLst>
        </pc:spChg>
        <pc:spChg chg="add del mod">
          <ac:chgData name="Karolina Cho" userId="56895659-a825-47ea-a663-f7f7a67878f8" providerId="ADAL" clId="{E409AF3E-3B9D-4176-8EB3-195EA7F6ACFD}" dt="2021-10-28T19:37:12.032" v="7851"/>
          <ac:spMkLst>
            <pc:docMk/>
            <pc:sldMk cId="1281513946" sldId="266"/>
            <ac:spMk id="6" creationId="{7A8AC7F0-5127-4D7F-9991-AB3AC50DA001}"/>
          </ac:spMkLst>
        </pc:spChg>
        <pc:spChg chg="add del mod">
          <ac:chgData name="Karolina Cho" userId="56895659-a825-47ea-a663-f7f7a67878f8" providerId="ADAL" clId="{E409AF3E-3B9D-4176-8EB3-195EA7F6ACFD}" dt="2021-10-28T19:39:41.917" v="7927"/>
          <ac:spMkLst>
            <pc:docMk/>
            <pc:sldMk cId="1281513946" sldId="266"/>
            <ac:spMk id="7" creationId="{D583A1C4-3511-42DF-A737-D6A0D9EAA8BE}"/>
          </ac:spMkLst>
        </pc:spChg>
        <pc:spChg chg="add mod">
          <ac:chgData name="Karolina Cho" userId="56895659-a825-47ea-a663-f7f7a67878f8" providerId="ADAL" clId="{E409AF3E-3B9D-4176-8EB3-195EA7F6ACFD}" dt="2021-10-28T19:59:13.587" v="8565" actId="1076"/>
          <ac:spMkLst>
            <pc:docMk/>
            <pc:sldMk cId="1281513946" sldId="266"/>
            <ac:spMk id="8" creationId="{0E13B1E9-F16A-4B4A-AB33-337F95BD171C}"/>
          </ac:spMkLst>
        </pc:spChg>
        <pc:spChg chg="add del">
          <ac:chgData name="Karolina Cho" userId="56895659-a825-47ea-a663-f7f7a67878f8" providerId="ADAL" clId="{E409AF3E-3B9D-4176-8EB3-195EA7F6ACFD}" dt="2021-10-28T19:37:20.335" v="7854" actId="26606"/>
          <ac:spMkLst>
            <pc:docMk/>
            <pc:sldMk cId="1281513946" sldId="266"/>
            <ac:spMk id="71" creationId="{1660E788-AFA9-4A1B-9991-6AA74632A15B}"/>
          </ac:spMkLst>
        </pc:spChg>
        <pc:spChg chg="add del">
          <ac:chgData name="Karolina Cho" userId="56895659-a825-47ea-a663-f7f7a67878f8" providerId="ADAL" clId="{E409AF3E-3B9D-4176-8EB3-195EA7F6ACFD}" dt="2021-10-28T19:37:20.335" v="7854" actId="26606"/>
          <ac:spMkLst>
            <pc:docMk/>
            <pc:sldMk cId="1281513946" sldId="266"/>
            <ac:spMk id="73" creationId="{867D4867-5BA7-4462-B2F6-A23F4A622AA7}"/>
          </ac:spMkLst>
        </pc:spChg>
        <pc:spChg chg="add del">
          <ac:chgData name="Karolina Cho" userId="56895659-a825-47ea-a663-f7f7a67878f8" providerId="ADAL" clId="{E409AF3E-3B9D-4176-8EB3-195EA7F6ACFD}" dt="2021-10-28T19:37:27.519" v="7858" actId="26606"/>
          <ac:spMkLst>
            <pc:docMk/>
            <pc:sldMk cId="1281513946" sldId="266"/>
            <ac:spMk id="1028" creationId="{1660E788-AFA9-4A1B-9991-6AA74632A15B}"/>
          </ac:spMkLst>
        </pc:spChg>
        <pc:spChg chg="add del">
          <ac:chgData name="Karolina Cho" userId="56895659-a825-47ea-a663-f7f7a67878f8" providerId="ADAL" clId="{E409AF3E-3B9D-4176-8EB3-195EA7F6ACFD}" dt="2021-10-28T19:37:27.519" v="7858" actId="26606"/>
          <ac:spMkLst>
            <pc:docMk/>
            <pc:sldMk cId="1281513946" sldId="266"/>
            <ac:spMk id="1029" creationId="{867D4867-5BA7-4462-B2F6-A23F4A622AA7}"/>
          </ac:spMkLst>
        </pc:spChg>
        <pc:picChg chg="add mod">
          <ac:chgData name="Karolina Cho" userId="56895659-a825-47ea-a663-f7f7a67878f8" providerId="ADAL" clId="{E409AF3E-3B9D-4176-8EB3-195EA7F6ACFD}" dt="2021-10-28T19:37:27.521" v="7859" actId="26606"/>
          <ac:picMkLst>
            <pc:docMk/>
            <pc:sldMk cId="1281513946" sldId="266"/>
            <ac:picMk id="1026" creationId="{41FC10A0-674A-4644-B6B9-232E6D1B4EC6}"/>
          </ac:picMkLst>
        </pc:picChg>
      </pc:sldChg>
      <pc:sldChg chg="addSp delSp modSp new del mod setBg modNotesTx">
        <pc:chgData name="Karolina Cho" userId="56895659-a825-47ea-a663-f7f7a67878f8" providerId="ADAL" clId="{E409AF3E-3B9D-4176-8EB3-195EA7F6ACFD}" dt="2021-11-03T14:37:07.576" v="8566" actId="2696"/>
        <pc:sldMkLst>
          <pc:docMk/>
          <pc:sldMk cId="1416579119" sldId="267"/>
        </pc:sldMkLst>
        <pc:spChg chg="del mod">
          <ac:chgData name="Karolina Cho" userId="56895659-a825-47ea-a663-f7f7a67878f8" providerId="ADAL" clId="{E409AF3E-3B9D-4176-8EB3-195EA7F6ACFD}" dt="2021-10-28T19:50:06.478" v="8375" actId="478"/>
          <ac:spMkLst>
            <pc:docMk/>
            <pc:sldMk cId="1416579119" sldId="267"/>
            <ac:spMk id="2" creationId="{4CD84D72-1E5E-4537-8004-1A67D84E538C}"/>
          </ac:spMkLst>
        </pc:spChg>
        <pc:spChg chg="mod ord">
          <ac:chgData name="Karolina Cho" userId="56895659-a825-47ea-a663-f7f7a67878f8" providerId="ADAL" clId="{E409AF3E-3B9D-4176-8EB3-195EA7F6ACFD}" dt="2021-10-28T19:52:23.745" v="8392" actId="26606"/>
          <ac:spMkLst>
            <pc:docMk/>
            <pc:sldMk cId="1416579119" sldId="267"/>
            <ac:spMk id="3" creationId="{016AB27B-ADF3-454B-A93C-651C0A2F699D}"/>
          </ac:spMkLst>
        </pc:spChg>
        <pc:spChg chg="del mod">
          <ac:chgData name="Karolina Cho" userId="56895659-a825-47ea-a663-f7f7a67878f8" providerId="ADAL" clId="{E409AF3E-3B9D-4176-8EB3-195EA7F6ACFD}" dt="2021-10-28T19:52:13.632" v="8389" actId="21"/>
          <ac:spMkLst>
            <pc:docMk/>
            <pc:sldMk cId="1416579119" sldId="267"/>
            <ac:spMk id="4" creationId="{E2E5A474-098F-4A25-ACCC-09B60EEB12F5}"/>
          </ac:spMkLst>
        </pc:spChg>
        <pc:spChg chg="del">
          <ac:chgData name="Karolina Cho" userId="56895659-a825-47ea-a663-f7f7a67878f8" providerId="ADAL" clId="{E409AF3E-3B9D-4176-8EB3-195EA7F6ACFD}" dt="2021-10-28T19:50:16.498" v="8377" actId="21"/>
          <ac:spMkLst>
            <pc:docMk/>
            <pc:sldMk cId="1416579119" sldId="267"/>
            <ac:spMk id="5" creationId="{0B6C968D-EE9E-4514-BE0F-E0DD9B2CEA5A}"/>
          </ac:spMkLst>
        </pc:spChg>
        <pc:spChg chg="mod">
          <ac:chgData name="Karolina Cho" userId="56895659-a825-47ea-a663-f7f7a67878f8" providerId="ADAL" clId="{E409AF3E-3B9D-4176-8EB3-195EA7F6ACFD}" dt="2021-10-28T19:52:23.745" v="8392" actId="26606"/>
          <ac:spMkLst>
            <pc:docMk/>
            <pc:sldMk cId="1416579119" sldId="267"/>
            <ac:spMk id="6" creationId="{E3B0EC8D-E3E4-4B04-8F90-12B3EDB24B8E}"/>
          </ac:spMkLst>
        </pc:spChg>
        <pc:spChg chg="add del mod">
          <ac:chgData name="Karolina Cho" userId="56895659-a825-47ea-a663-f7f7a67878f8" providerId="ADAL" clId="{E409AF3E-3B9D-4176-8EB3-195EA7F6ACFD}" dt="2021-10-28T19:50:13.409" v="8376" actId="21"/>
          <ac:spMkLst>
            <pc:docMk/>
            <pc:sldMk cId="1416579119" sldId="267"/>
            <ac:spMk id="8" creationId="{FD8B307C-02E1-4C41-AD54-A06B78F0DD6F}"/>
          </ac:spMkLst>
        </pc:spChg>
        <pc:spChg chg="add del mod">
          <ac:chgData name="Karolina Cho" userId="56895659-a825-47ea-a663-f7f7a67878f8" providerId="ADAL" clId="{E409AF3E-3B9D-4176-8EB3-195EA7F6ACFD}" dt="2021-10-28T19:52:16.215" v="8390" actId="21"/>
          <ac:spMkLst>
            <pc:docMk/>
            <pc:sldMk cId="1416579119" sldId="267"/>
            <ac:spMk id="10" creationId="{F6ED4BA6-86A9-4882-A898-5B9CFF530905}"/>
          </ac:spMkLst>
        </pc:spChg>
        <pc:spChg chg="add mod">
          <ac:chgData name="Karolina Cho" userId="56895659-a825-47ea-a663-f7f7a67878f8" providerId="ADAL" clId="{E409AF3E-3B9D-4176-8EB3-195EA7F6ACFD}" dt="2021-10-28T19:55:15.181" v="8558" actId="255"/>
          <ac:spMkLst>
            <pc:docMk/>
            <pc:sldMk cId="1416579119" sldId="267"/>
            <ac:spMk id="11" creationId="{D1758A04-6519-4C89-BB9B-2033674E4984}"/>
          </ac:spMkLst>
        </pc:spChg>
        <pc:spChg chg="add">
          <ac:chgData name="Karolina Cho" userId="56895659-a825-47ea-a663-f7f7a67878f8" providerId="ADAL" clId="{E409AF3E-3B9D-4176-8EB3-195EA7F6ACFD}" dt="2021-10-28T19:52:23.745" v="8392" actId="26606"/>
          <ac:spMkLst>
            <pc:docMk/>
            <pc:sldMk cId="1416579119" sldId="267"/>
            <ac:spMk id="71" creationId="{A99FE660-E3DF-47E7-962D-66C6F6CE0D81}"/>
          </ac:spMkLst>
        </pc:spChg>
        <pc:spChg chg="add">
          <ac:chgData name="Karolina Cho" userId="56895659-a825-47ea-a663-f7f7a67878f8" providerId="ADAL" clId="{E409AF3E-3B9D-4176-8EB3-195EA7F6ACFD}" dt="2021-10-28T19:52:23.745" v="8392" actId="26606"/>
          <ac:spMkLst>
            <pc:docMk/>
            <pc:sldMk cId="1416579119" sldId="267"/>
            <ac:spMk id="73" creationId="{38C29FEE-8E8F-43D5-AD23-EB4060B4D943}"/>
          </ac:spMkLst>
        </pc:spChg>
        <pc:picChg chg="add mod">
          <ac:chgData name="Karolina Cho" userId="56895659-a825-47ea-a663-f7f7a67878f8" providerId="ADAL" clId="{E409AF3E-3B9D-4176-8EB3-195EA7F6ACFD}" dt="2021-10-28T19:52:23.745" v="8392" actId="26606"/>
          <ac:picMkLst>
            <pc:docMk/>
            <pc:sldMk cId="1416579119" sldId="267"/>
            <ac:picMk id="2050" creationId="{B2C54EE7-68E0-4DC1-A80E-9C9CA6D13CB3}"/>
          </ac:picMkLst>
        </pc:picChg>
      </pc:sldChg>
      <pc:sldChg chg="del">
        <pc:chgData name="Karolina Cho" userId="56895659-a825-47ea-a663-f7f7a67878f8" providerId="ADAL" clId="{E409AF3E-3B9D-4176-8EB3-195EA7F6ACFD}" dt="2021-11-03T15:12:09.005" v="9202" actId="2696"/>
        <pc:sldMkLst>
          <pc:docMk/>
          <pc:sldMk cId="637463732" sldId="268"/>
        </pc:sldMkLst>
      </pc:sldChg>
      <pc:sldChg chg="addSp delSp modSp mod setBg modNotesTx">
        <pc:chgData name="Karolina Cho" userId="56895659-a825-47ea-a663-f7f7a67878f8" providerId="ADAL" clId="{E409AF3E-3B9D-4176-8EB3-195EA7F6ACFD}" dt="2021-11-03T15:11:28.163" v="9201"/>
        <pc:sldMkLst>
          <pc:docMk/>
          <pc:sldMk cId="901539558" sldId="269"/>
        </pc:sldMkLst>
        <pc:spChg chg="mod">
          <ac:chgData name="Karolina Cho" userId="56895659-a825-47ea-a663-f7f7a67878f8" providerId="ADAL" clId="{E409AF3E-3B9D-4176-8EB3-195EA7F6ACFD}" dt="2021-11-03T15:11:01.623" v="9197" actId="26606"/>
          <ac:spMkLst>
            <pc:docMk/>
            <pc:sldMk cId="901539558" sldId="269"/>
            <ac:spMk id="2" creationId="{261AA2FF-D2F7-4594-B72D-3390620CC07D}"/>
          </ac:spMkLst>
        </pc:spChg>
        <pc:spChg chg="add del">
          <ac:chgData name="Karolina Cho" userId="56895659-a825-47ea-a663-f7f7a67878f8" providerId="ADAL" clId="{E409AF3E-3B9D-4176-8EB3-195EA7F6ACFD}" dt="2021-11-03T15:11:01.623" v="9197" actId="26606"/>
          <ac:spMkLst>
            <pc:docMk/>
            <pc:sldMk cId="901539558" sldId="269"/>
            <ac:spMk id="3" creationId="{C7F658A2-E6D8-447B-84A9-59BD7348501B}"/>
          </ac:spMkLst>
        </pc:spChg>
        <pc:spChg chg="add del">
          <ac:chgData name="Karolina Cho" userId="56895659-a825-47ea-a663-f7f7a67878f8" providerId="ADAL" clId="{E409AF3E-3B9D-4176-8EB3-195EA7F6ACFD}" dt="2021-11-03T15:11:01.610" v="9196" actId="26606"/>
          <ac:spMkLst>
            <pc:docMk/>
            <pc:sldMk cId="901539558" sldId="269"/>
            <ac:spMk id="9" creationId="{93F0ADB5-A0B4-4B01-A8C4-FDC34CE22BD4}"/>
          </ac:spMkLst>
        </pc:spChg>
        <pc:spChg chg="add del">
          <ac:chgData name="Karolina Cho" userId="56895659-a825-47ea-a663-f7f7a67878f8" providerId="ADAL" clId="{E409AF3E-3B9D-4176-8EB3-195EA7F6ACFD}" dt="2021-11-03T15:11:01.610" v="9196" actId="26606"/>
          <ac:spMkLst>
            <pc:docMk/>
            <pc:sldMk cId="901539558" sldId="269"/>
            <ac:spMk id="11" creationId="{AA6D0FDE-0241-4C21-A720-A69475358235}"/>
          </ac:spMkLst>
        </pc:spChg>
        <pc:graphicFrameChg chg="add del">
          <ac:chgData name="Karolina Cho" userId="56895659-a825-47ea-a663-f7f7a67878f8" providerId="ADAL" clId="{E409AF3E-3B9D-4176-8EB3-195EA7F6ACFD}" dt="2021-11-03T15:11:01.610" v="9196" actId="26606"/>
          <ac:graphicFrameMkLst>
            <pc:docMk/>
            <pc:sldMk cId="901539558" sldId="269"/>
            <ac:graphicFrameMk id="5" creationId="{46B8556A-0B5B-4086-A4AE-20A0E081386B}"/>
          </ac:graphicFrameMkLst>
        </pc:graphicFrameChg>
        <pc:graphicFrameChg chg="add mod">
          <ac:chgData name="Karolina Cho" userId="56895659-a825-47ea-a663-f7f7a67878f8" providerId="ADAL" clId="{E409AF3E-3B9D-4176-8EB3-195EA7F6ACFD}" dt="2021-11-03T15:11:28.163" v="9201"/>
          <ac:graphicFrameMkLst>
            <pc:docMk/>
            <pc:sldMk cId="901539558" sldId="269"/>
            <ac:graphicFrameMk id="13" creationId="{5C3408BE-09F9-49A0-AD04-C8654C9A3C51}"/>
          </ac:graphicFrameMkLst>
        </pc:graphicFrameChg>
      </pc:sldChg>
      <pc:sldChg chg="addSp delSp modSp new mod setBg">
        <pc:chgData name="Karolina Cho" userId="56895659-a825-47ea-a663-f7f7a67878f8" providerId="ADAL" clId="{E409AF3E-3B9D-4176-8EB3-195EA7F6ACFD}" dt="2021-11-03T15:20:15.965" v="9279" actId="26606"/>
        <pc:sldMkLst>
          <pc:docMk/>
          <pc:sldMk cId="1748249980" sldId="270"/>
        </pc:sldMkLst>
        <pc:spChg chg="mod">
          <ac:chgData name="Karolina Cho" userId="56895659-a825-47ea-a663-f7f7a67878f8" providerId="ADAL" clId="{E409AF3E-3B9D-4176-8EB3-195EA7F6ACFD}" dt="2021-11-03T15:20:15.965" v="9279" actId="26606"/>
          <ac:spMkLst>
            <pc:docMk/>
            <pc:sldMk cId="1748249980" sldId="270"/>
            <ac:spMk id="2" creationId="{27E75E5D-9792-4E07-A912-70FC164B45AF}"/>
          </ac:spMkLst>
        </pc:spChg>
        <pc:spChg chg="add del">
          <ac:chgData name="Karolina Cho" userId="56895659-a825-47ea-a663-f7f7a67878f8" providerId="ADAL" clId="{E409AF3E-3B9D-4176-8EB3-195EA7F6ACFD}" dt="2021-11-03T15:19:46.899" v="9277" actId="26606"/>
          <ac:spMkLst>
            <pc:docMk/>
            <pc:sldMk cId="1748249980" sldId="270"/>
            <ac:spMk id="3" creationId="{2B076828-A931-4AA9-B41D-D84E1C5DDD82}"/>
          </ac:spMkLst>
        </pc:spChg>
        <pc:spChg chg="add del">
          <ac:chgData name="Karolina Cho" userId="56895659-a825-47ea-a663-f7f7a67878f8" providerId="ADAL" clId="{E409AF3E-3B9D-4176-8EB3-195EA7F6ACFD}" dt="2021-11-03T15:20:14.169" v="9278"/>
          <ac:spMkLst>
            <pc:docMk/>
            <pc:sldMk cId="1748249980" sldId="270"/>
            <ac:spMk id="7" creationId="{2B076828-A931-4AA9-B41D-D84E1C5DDD82}"/>
          </ac:spMkLst>
        </pc:spChg>
        <pc:spChg chg="add del">
          <ac:chgData name="Karolina Cho" userId="56895659-a825-47ea-a663-f7f7a67878f8" providerId="ADAL" clId="{E409AF3E-3B9D-4176-8EB3-195EA7F6ACFD}" dt="2021-11-03T15:20:15.965" v="9279" actId="26606"/>
          <ac:spMkLst>
            <pc:docMk/>
            <pc:sldMk cId="1748249980" sldId="270"/>
            <ac:spMk id="8" creationId="{BAC87F6E-526A-49B5-995D-42DB656594C9}"/>
          </ac:spMkLst>
        </pc:spChg>
        <pc:spChg chg="add del">
          <ac:chgData name="Karolina Cho" userId="56895659-a825-47ea-a663-f7f7a67878f8" providerId="ADAL" clId="{E409AF3E-3B9D-4176-8EB3-195EA7F6ACFD}" dt="2021-11-03T15:20:15.965" v="9279" actId="26606"/>
          <ac:spMkLst>
            <pc:docMk/>
            <pc:sldMk cId="1748249980" sldId="270"/>
            <ac:spMk id="10" creationId="{5E5436DB-4E8B-43A5-AE55-1C527B62E203}"/>
          </ac:spMkLst>
        </pc:spChg>
        <pc:spChg chg="add del">
          <ac:chgData name="Karolina Cho" userId="56895659-a825-47ea-a663-f7f7a67878f8" providerId="ADAL" clId="{E409AF3E-3B9D-4176-8EB3-195EA7F6ACFD}" dt="2021-11-03T15:20:15.965" v="9279" actId="26606"/>
          <ac:spMkLst>
            <pc:docMk/>
            <pc:sldMk cId="1748249980" sldId="270"/>
            <ac:spMk id="12" creationId="{0D65299F-028F-4AFC-B46A-8DB33E20FE4A}"/>
          </ac:spMkLst>
        </pc:spChg>
        <pc:spChg chg="add">
          <ac:chgData name="Karolina Cho" userId="56895659-a825-47ea-a663-f7f7a67878f8" providerId="ADAL" clId="{E409AF3E-3B9D-4176-8EB3-195EA7F6ACFD}" dt="2021-11-03T15:20:15.965" v="9279" actId="26606"/>
          <ac:spMkLst>
            <pc:docMk/>
            <pc:sldMk cId="1748249980" sldId="270"/>
            <ac:spMk id="71" creationId="{C2AD7556-C90D-4946-8E4E-1E79D5B3D2F5}"/>
          </ac:spMkLst>
        </pc:spChg>
        <pc:spChg chg="add">
          <ac:chgData name="Karolina Cho" userId="56895659-a825-47ea-a663-f7f7a67878f8" providerId="ADAL" clId="{E409AF3E-3B9D-4176-8EB3-195EA7F6ACFD}" dt="2021-11-03T15:20:15.965" v="9279" actId="26606"/>
          <ac:spMkLst>
            <pc:docMk/>
            <pc:sldMk cId="1748249980" sldId="270"/>
            <ac:spMk id="73" creationId="{DBB0CC56-54B2-4AE0-87C5-296E78A028BA}"/>
          </ac:spMkLst>
        </pc:spChg>
        <pc:picChg chg="add del">
          <ac:chgData name="Karolina Cho" userId="56895659-a825-47ea-a663-f7f7a67878f8" providerId="ADAL" clId="{E409AF3E-3B9D-4176-8EB3-195EA7F6ACFD}" dt="2021-11-03T15:19:46.894" v="9276" actId="26606"/>
          <ac:picMkLst>
            <pc:docMk/>
            <pc:sldMk cId="1748249980" sldId="270"/>
            <ac:picMk id="5" creationId="{4DD43FC0-8546-4B77-B654-CE028E43CE01}"/>
          </ac:picMkLst>
        </pc:picChg>
        <pc:picChg chg="add mod">
          <ac:chgData name="Karolina Cho" userId="56895659-a825-47ea-a663-f7f7a67878f8" providerId="ADAL" clId="{E409AF3E-3B9D-4176-8EB3-195EA7F6ACFD}" dt="2021-11-03T15:20:15.965" v="9279" actId="26606"/>
          <ac:picMkLst>
            <pc:docMk/>
            <pc:sldMk cId="1748249980" sldId="270"/>
            <ac:picMk id="4098" creationId="{7C3751FB-B880-4652-8BCE-0A0DE9A45DAA}"/>
          </ac:picMkLst>
        </pc:picChg>
      </pc:sldChg>
      <pc:sldChg chg="del mod ord modShow">
        <pc:chgData name="Karolina Cho" userId="56895659-a825-47ea-a663-f7f7a67878f8" providerId="ADAL" clId="{E409AF3E-3B9D-4176-8EB3-195EA7F6ACFD}" dt="2021-11-03T15:12:09.005" v="9202" actId="2696"/>
        <pc:sldMkLst>
          <pc:docMk/>
          <pc:sldMk cId="3690607059" sldId="270"/>
        </pc:sldMkLst>
      </pc:sldChg>
    </pc:docChg>
  </pc:docChgLst>
  <pc:docChgLst>
    <pc:chgData name="Karolina Cho" userId="56895659-a825-47ea-a663-f7f7a67878f8" providerId="ADAL" clId="{FAA6E456-DD14-4D53-9D76-9AD64B1DAE4E}"/>
    <pc:docChg chg="custSel modSld">
      <pc:chgData name="Karolina Cho" userId="56895659-a825-47ea-a663-f7f7a67878f8" providerId="ADAL" clId="{FAA6E456-DD14-4D53-9D76-9AD64B1DAE4E}" dt="2022-01-10T21:26:33.637" v="288" actId="20577"/>
      <pc:docMkLst>
        <pc:docMk/>
      </pc:docMkLst>
      <pc:sldChg chg="modNotesTx">
        <pc:chgData name="Karolina Cho" userId="56895659-a825-47ea-a663-f7f7a67878f8" providerId="ADAL" clId="{FAA6E456-DD14-4D53-9D76-9AD64B1DAE4E}" dt="2022-01-06T17:01:41.140" v="267" actId="20577"/>
        <pc:sldMkLst>
          <pc:docMk/>
          <pc:sldMk cId="3813083977" sldId="265"/>
        </pc:sldMkLst>
      </pc:sldChg>
      <pc:sldChg chg="modNotesTx">
        <pc:chgData name="Karolina Cho" userId="56895659-a825-47ea-a663-f7f7a67878f8" providerId="ADAL" clId="{FAA6E456-DD14-4D53-9D76-9AD64B1DAE4E}" dt="2022-01-10T21:26:33.637" v="288" actId="20577"/>
        <pc:sldMkLst>
          <pc:docMk/>
          <pc:sldMk cId="901539558" sldId="269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image" Target="../media/image21.jpg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image" Target="../media/image21.jpg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660279-74C0-4273-96AC-677668C1D78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CD4476-6638-429F-9B2C-3FEBF5B6BAC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POTW total phosphorus reductions beyond 0.5 mg/L have minimal impact on water quality. </a:t>
          </a:r>
        </a:p>
      </dgm:t>
    </dgm:pt>
    <dgm:pt modelId="{17F431F6-C96D-4C0E-B674-8F9C7828D773}" type="parTrans" cxnId="{1F188999-574F-4586-8C9B-7E0A018496BD}">
      <dgm:prSet/>
      <dgm:spPr/>
      <dgm:t>
        <a:bodyPr/>
        <a:lstStyle/>
        <a:p>
          <a:endParaRPr lang="en-US"/>
        </a:p>
      </dgm:t>
    </dgm:pt>
    <dgm:pt modelId="{1A54DC82-36EA-4D84-9F83-6CC2B64950E6}" type="sibTrans" cxnId="{1F188999-574F-4586-8C9B-7E0A018496BD}">
      <dgm:prSet/>
      <dgm:spPr/>
      <dgm:t>
        <a:bodyPr/>
        <a:lstStyle/>
        <a:p>
          <a:endParaRPr lang="en-US"/>
        </a:p>
      </dgm:t>
    </dgm:pt>
    <dgm:pt modelId="{D7D8C168-4E86-4A91-89E1-C7AB5C8FA1D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Upstream total phosphorus reductions reduce sestonic chlorophyll and improve dissolved oxygen during high flow periods.</a:t>
          </a:r>
        </a:p>
      </dgm:t>
    </dgm:pt>
    <dgm:pt modelId="{71DD1640-1045-45CA-A6C2-387F95B803C6}" type="parTrans" cxnId="{90D54173-4466-46E5-9819-AC7FA46791CC}">
      <dgm:prSet/>
      <dgm:spPr/>
      <dgm:t>
        <a:bodyPr/>
        <a:lstStyle/>
        <a:p>
          <a:endParaRPr lang="en-US"/>
        </a:p>
      </dgm:t>
    </dgm:pt>
    <dgm:pt modelId="{FFFC0DFC-A4AA-4F57-86BE-8A7C44DCC3AB}" type="sibTrans" cxnId="{90D54173-4466-46E5-9819-AC7FA46791CC}">
      <dgm:prSet/>
      <dgm:spPr/>
      <dgm:t>
        <a:bodyPr/>
        <a:lstStyle/>
        <a:p>
          <a:endParaRPr lang="en-US"/>
        </a:p>
      </dgm:t>
    </dgm:pt>
    <dgm:pt modelId="{900CA824-D7FF-42C9-813B-00876D662A9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Tributary total phosphorus reductions reduce sestonic chlorophyll in the mainstem river, but have minimal impact on dissolved oxygen. </a:t>
          </a:r>
        </a:p>
      </dgm:t>
    </dgm:pt>
    <dgm:pt modelId="{4731F2D7-0C10-4265-8175-69FF7AE8B3F7}" type="parTrans" cxnId="{14B7C3C1-9065-461C-95FE-1C5BB8AD2DE1}">
      <dgm:prSet/>
      <dgm:spPr/>
      <dgm:t>
        <a:bodyPr/>
        <a:lstStyle/>
        <a:p>
          <a:endParaRPr lang="en-US"/>
        </a:p>
      </dgm:t>
    </dgm:pt>
    <dgm:pt modelId="{A902F0A6-DFE4-430F-9933-E047D375BF84}" type="sibTrans" cxnId="{14B7C3C1-9065-461C-95FE-1C5BB8AD2DE1}">
      <dgm:prSet/>
      <dgm:spPr/>
      <dgm:t>
        <a:bodyPr/>
        <a:lstStyle/>
        <a:p>
          <a:endParaRPr lang="en-US"/>
        </a:p>
      </dgm:t>
    </dgm:pt>
    <dgm:pt modelId="{C4E88411-AE5F-4EBC-A27D-8DCC50BC927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 combined reduction in the load from POTWs, nonpoint sources, and upstream improves the water quality in the Des Plaines River. </a:t>
          </a:r>
        </a:p>
      </dgm:t>
    </dgm:pt>
    <dgm:pt modelId="{BD9E01FA-9A00-40A0-A40A-D1187319C492}" type="parTrans" cxnId="{27099627-81DE-4BBA-9629-4EF0D7C8D325}">
      <dgm:prSet/>
      <dgm:spPr/>
      <dgm:t>
        <a:bodyPr/>
        <a:lstStyle/>
        <a:p>
          <a:endParaRPr lang="en-US"/>
        </a:p>
      </dgm:t>
    </dgm:pt>
    <dgm:pt modelId="{C200AC82-1722-4343-B73B-A2D125270ED6}" type="sibTrans" cxnId="{27099627-81DE-4BBA-9629-4EF0D7C8D325}">
      <dgm:prSet/>
      <dgm:spPr/>
      <dgm:t>
        <a:bodyPr/>
        <a:lstStyle/>
        <a:p>
          <a:endParaRPr lang="en-US"/>
        </a:p>
      </dgm:t>
    </dgm:pt>
    <dgm:pt modelId="{6C029BC9-C94F-4D6E-A0CD-020610C6F2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Improving upstream dissolved oxygen addresses the impairment in the upper reaches of the Des Plaines River.</a:t>
          </a:r>
        </a:p>
      </dgm:t>
    </dgm:pt>
    <dgm:pt modelId="{8189AA78-9E24-442C-9623-497DF5036296}" type="parTrans" cxnId="{163A95F6-8116-40F1-8ACB-91A2A1DBCEC5}">
      <dgm:prSet/>
      <dgm:spPr/>
      <dgm:t>
        <a:bodyPr/>
        <a:lstStyle/>
        <a:p>
          <a:endParaRPr lang="en-US"/>
        </a:p>
      </dgm:t>
    </dgm:pt>
    <dgm:pt modelId="{9685FB1A-CD4A-4475-8B1C-3772812C9D77}" type="sibTrans" cxnId="{163A95F6-8116-40F1-8ACB-91A2A1DBCEC5}">
      <dgm:prSet/>
      <dgm:spPr/>
      <dgm:t>
        <a:bodyPr/>
        <a:lstStyle/>
        <a:p>
          <a:endParaRPr lang="en-US"/>
        </a:p>
      </dgm:t>
    </dgm:pt>
    <dgm:pt modelId="{F2B91E78-91AF-46AD-8A84-23DA6EF06F0C}" type="pres">
      <dgm:prSet presAssocID="{9B660279-74C0-4273-96AC-677668C1D789}" presName="root" presStyleCnt="0">
        <dgm:presLayoutVars>
          <dgm:dir/>
          <dgm:resizeHandles val="exact"/>
        </dgm:presLayoutVars>
      </dgm:prSet>
      <dgm:spPr/>
    </dgm:pt>
    <dgm:pt modelId="{EC4EDF42-022A-416B-A0A2-949419D8CFE6}" type="pres">
      <dgm:prSet presAssocID="{65CD4476-6638-429F-9B2C-3FEBF5B6BAC4}" presName="compNode" presStyleCnt="0"/>
      <dgm:spPr/>
    </dgm:pt>
    <dgm:pt modelId="{791CE69F-3481-40CA-8FD8-121B28336CB8}" type="pres">
      <dgm:prSet presAssocID="{65CD4476-6638-429F-9B2C-3FEBF5B6BAC4}" presName="bgRect" presStyleLbl="bgShp" presStyleIdx="0" presStyleCnt="5"/>
      <dgm:spPr/>
    </dgm:pt>
    <dgm:pt modelId="{8F73D7CB-ED50-4143-B28E-3E77B4DA0A72}" type="pres">
      <dgm:prSet presAssocID="{65CD4476-6638-429F-9B2C-3FEBF5B6BAC4}" presName="iconRect" presStyleLbl="node1" presStyleIdx="0" presStyleCnt="5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Molecules"/>
        </a:ext>
      </dgm:extLst>
    </dgm:pt>
    <dgm:pt modelId="{5DF2C92C-88B0-4B5A-9821-E1C7509A14D5}" type="pres">
      <dgm:prSet presAssocID="{65CD4476-6638-429F-9B2C-3FEBF5B6BAC4}" presName="spaceRect" presStyleCnt="0"/>
      <dgm:spPr/>
    </dgm:pt>
    <dgm:pt modelId="{0E2F4625-FC4A-4841-A3AD-C3189AE6BC4B}" type="pres">
      <dgm:prSet presAssocID="{65CD4476-6638-429F-9B2C-3FEBF5B6BAC4}" presName="parTx" presStyleLbl="revTx" presStyleIdx="0" presStyleCnt="5">
        <dgm:presLayoutVars>
          <dgm:chMax val="0"/>
          <dgm:chPref val="0"/>
        </dgm:presLayoutVars>
      </dgm:prSet>
      <dgm:spPr/>
    </dgm:pt>
    <dgm:pt modelId="{6948995F-F933-4C7B-9637-6D39CC8594B0}" type="pres">
      <dgm:prSet presAssocID="{1A54DC82-36EA-4D84-9F83-6CC2B64950E6}" presName="sibTrans" presStyleCnt="0"/>
      <dgm:spPr/>
    </dgm:pt>
    <dgm:pt modelId="{E144D959-9F54-4269-B5BD-8DCEEF8C6E9C}" type="pres">
      <dgm:prSet presAssocID="{D7D8C168-4E86-4A91-89E1-C7AB5C8FA1D8}" presName="compNode" presStyleCnt="0"/>
      <dgm:spPr/>
    </dgm:pt>
    <dgm:pt modelId="{41D300E9-EEE0-465C-AEDC-EBDA5378AE87}" type="pres">
      <dgm:prSet presAssocID="{D7D8C168-4E86-4A91-89E1-C7AB5C8FA1D8}" presName="bgRect" presStyleLbl="bgShp" presStyleIdx="1" presStyleCnt="5"/>
      <dgm:spPr/>
    </dgm:pt>
    <dgm:pt modelId="{1CD4F295-6883-4DCF-9F2D-71A637EDE6E8}" type="pres">
      <dgm:prSet presAssocID="{D7D8C168-4E86-4A91-89E1-C7AB5C8FA1D8}" presName="iconRect" presStyleLbl="node1" presStyleIdx="1" presStyleCnt="5"/>
      <dgm:spPr>
        <a:blipFill>
          <a:blip xmlns:r="http://schemas.openxmlformats.org/officeDocument/2006/relationships" r:embed="rId2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Young plant in the morning light"/>
        </a:ext>
      </dgm:extLst>
    </dgm:pt>
    <dgm:pt modelId="{16F60F23-71FA-4096-B9D0-7A5560AA23D2}" type="pres">
      <dgm:prSet presAssocID="{D7D8C168-4E86-4A91-89E1-C7AB5C8FA1D8}" presName="spaceRect" presStyleCnt="0"/>
      <dgm:spPr/>
    </dgm:pt>
    <dgm:pt modelId="{FDB58985-8DD4-4674-900F-2CD4AEFFF9C4}" type="pres">
      <dgm:prSet presAssocID="{D7D8C168-4E86-4A91-89E1-C7AB5C8FA1D8}" presName="parTx" presStyleLbl="revTx" presStyleIdx="1" presStyleCnt="5">
        <dgm:presLayoutVars>
          <dgm:chMax val="0"/>
          <dgm:chPref val="0"/>
        </dgm:presLayoutVars>
      </dgm:prSet>
      <dgm:spPr/>
    </dgm:pt>
    <dgm:pt modelId="{37CF5733-2FDA-48BB-8976-5CA251CA8AA9}" type="pres">
      <dgm:prSet presAssocID="{FFFC0DFC-A4AA-4F57-86BE-8A7C44DCC3AB}" presName="sibTrans" presStyleCnt="0"/>
      <dgm:spPr/>
    </dgm:pt>
    <dgm:pt modelId="{6B1CFC56-0CEA-4374-8201-75178D868486}" type="pres">
      <dgm:prSet presAssocID="{900CA824-D7FF-42C9-813B-00876D662A9A}" presName="compNode" presStyleCnt="0"/>
      <dgm:spPr/>
    </dgm:pt>
    <dgm:pt modelId="{4E6CD3D3-E8FB-4B5A-A8ED-5EFD87F5EA41}" type="pres">
      <dgm:prSet presAssocID="{900CA824-D7FF-42C9-813B-00876D662A9A}" presName="bgRect" presStyleLbl="bgShp" presStyleIdx="2" presStyleCnt="5"/>
      <dgm:spPr/>
    </dgm:pt>
    <dgm:pt modelId="{D80D3BD4-525D-44CE-9728-06E306E14CD2}" type="pres">
      <dgm:prSet presAssocID="{900CA824-D7FF-42C9-813B-00876D662A9A}" presName="iconRect" presStyleLbl="nod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iny scene"/>
        </a:ext>
      </dgm:extLst>
    </dgm:pt>
    <dgm:pt modelId="{6DE5548B-7387-4436-9D7F-D9011FB0B0D6}" type="pres">
      <dgm:prSet presAssocID="{900CA824-D7FF-42C9-813B-00876D662A9A}" presName="spaceRect" presStyleCnt="0"/>
      <dgm:spPr/>
    </dgm:pt>
    <dgm:pt modelId="{B0069DD8-5120-40D5-A064-C842BC292EDB}" type="pres">
      <dgm:prSet presAssocID="{900CA824-D7FF-42C9-813B-00876D662A9A}" presName="parTx" presStyleLbl="revTx" presStyleIdx="2" presStyleCnt="5">
        <dgm:presLayoutVars>
          <dgm:chMax val="0"/>
          <dgm:chPref val="0"/>
        </dgm:presLayoutVars>
      </dgm:prSet>
      <dgm:spPr/>
    </dgm:pt>
    <dgm:pt modelId="{83F3BED6-9789-4BD2-9E78-49BC0865AC5A}" type="pres">
      <dgm:prSet presAssocID="{A902F0A6-DFE4-430F-9933-E047D375BF84}" presName="sibTrans" presStyleCnt="0"/>
      <dgm:spPr/>
    </dgm:pt>
    <dgm:pt modelId="{F52909AE-A5A4-442F-8F99-ECAB18455664}" type="pres">
      <dgm:prSet presAssocID="{C4E88411-AE5F-4EBC-A27D-8DCC50BC9274}" presName="compNode" presStyleCnt="0"/>
      <dgm:spPr/>
    </dgm:pt>
    <dgm:pt modelId="{8B2660AE-CD8A-4551-9CD1-94AE496F5433}" type="pres">
      <dgm:prSet presAssocID="{C4E88411-AE5F-4EBC-A27D-8DCC50BC9274}" presName="bgRect" presStyleLbl="bgShp" presStyleIdx="3" presStyleCnt="5"/>
      <dgm:spPr/>
    </dgm:pt>
    <dgm:pt modelId="{45F684D3-D4F6-4776-8BDA-1FD63D0F5136}" type="pres">
      <dgm:prSet presAssocID="{C4E88411-AE5F-4EBC-A27D-8DCC50BC9274}" presName="iconRect" presStyleLbl="node1" presStyleIdx="3" presStyleCnt="5"/>
      <dgm:spPr>
        <a:blipFill>
          <a:blip xmlns:r="http://schemas.openxmlformats.org/officeDocument/2006/relationships" r:embed="rId5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Smaller arrows pointing towards a bigger arrow"/>
        </a:ext>
      </dgm:extLst>
    </dgm:pt>
    <dgm:pt modelId="{A8821760-9A1B-4817-80D7-0940B9154D98}" type="pres">
      <dgm:prSet presAssocID="{C4E88411-AE5F-4EBC-A27D-8DCC50BC9274}" presName="spaceRect" presStyleCnt="0"/>
      <dgm:spPr/>
    </dgm:pt>
    <dgm:pt modelId="{8C50B62D-A734-4263-AE8C-29E47050EADB}" type="pres">
      <dgm:prSet presAssocID="{C4E88411-AE5F-4EBC-A27D-8DCC50BC9274}" presName="parTx" presStyleLbl="revTx" presStyleIdx="3" presStyleCnt="5">
        <dgm:presLayoutVars>
          <dgm:chMax val="0"/>
          <dgm:chPref val="0"/>
        </dgm:presLayoutVars>
      </dgm:prSet>
      <dgm:spPr/>
    </dgm:pt>
    <dgm:pt modelId="{424763F2-3E15-4FFC-9A32-500F792B6F45}" type="pres">
      <dgm:prSet presAssocID="{C200AC82-1722-4343-B73B-A2D125270ED6}" presName="sibTrans" presStyleCnt="0"/>
      <dgm:spPr/>
    </dgm:pt>
    <dgm:pt modelId="{3E0BA941-0AC9-45F9-A17C-49108DF010CA}" type="pres">
      <dgm:prSet presAssocID="{6C029BC9-C94F-4D6E-A0CD-020610C6F2B1}" presName="compNode" presStyleCnt="0"/>
      <dgm:spPr/>
    </dgm:pt>
    <dgm:pt modelId="{D6E83C5B-8559-4793-98E3-1A8256908002}" type="pres">
      <dgm:prSet presAssocID="{6C029BC9-C94F-4D6E-A0CD-020610C6F2B1}" presName="bgRect" presStyleLbl="bgShp" presStyleIdx="4" presStyleCnt="5"/>
      <dgm:spPr/>
    </dgm:pt>
    <dgm:pt modelId="{2B43F199-C965-4E6E-B7AF-C9E8DB48826B}" type="pres">
      <dgm:prSet presAssocID="{6C029BC9-C94F-4D6E-A0CD-020610C6F2B1}" presName="iconRect" presStyleLbl="node1" presStyleIdx="4" presStyleCnt="5"/>
      <dgm:spPr>
        <a:blipFill>
          <a:blip xmlns:r="http://schemas.openxmlformats.org/officeDocument/2006/relationships" r:embed="rId6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Rippling blue water"/>
        </a:ext>
      </dgm:extLst>
    </dgm:pt>
    <dgm:pt modelId="{6D30FC1A-F6AA-4F3C-B051-5A781FB8A884}" type="pres">
      <dgm:prSet presAssocID="{6C029BC9-C94F-4D6E-A0CD-020610C6F2B1}" presName="spaceRect" presStyleCnt="0"/>
      <dgm:spPr/>
    </dgm:pt>
    <dgm:pt modelId="{F951E481-DC3E-40A0-9E8C-EEC66168693D}" type="pres">
      <dgm:prSet presAssocID="{6C029BC9-C94F-4D6E-A0CD-020610C6F2B1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C4B950A-D291-4922-ACA3-0F0EBDE82ADC}" type="presOf" srcId="{C4E88411-AE5F-4EBC-A27D-8DCC50BC9274}" destId="{8C50B62D-A734-4263-AE8C-29E47050EADB}" srcOrd="0" destOrd="0" presId="urn:microsoft.com/office/officeart/2018/2/layout/IconVerticalSolidList"/>
    <dgm:cxn modelId="{460D540C-54BF-47C6-ACE0-090CAECB749A}" type="presOf" srcId="{9B660279-74C0-4273-96AC-677668C1D789}" destId="{F2B91E78-91AF-46AD-8A84-23DA6EF06F0C}" srcOrd="0" destOrd="0" presId="urn:microsoft.com/office/officeart/2018/2/layout/IconVerticalSolidList"/>
    <dgm:cxn modelId="{27099627-81DE-4BBA-9629-4EF0D7C8D325}" srcId="{9B660279-74C0-4273-96AC-677668C1D789}" destId="{C4E88411-AE5F-4EBC-A27D-8DCC50BC9274}" srcOrd="3" destOrd="0" parTransId="{BD9E01FA-9A00-40A0-A40A-D1187319C492}" sibTransId="{C200AC82-1722-4343-B73B-A2D125270ED6}"/>
    <dgm:cxn modelId="{FD9A8B28-A3D6-40C0-BED6-693141FE57D0}" type="presOf" srcId="{6C029BC9-C94F-4D6E-A0CD-020610C6F2B1}" destId="{F951E481-DC3E-40A0-9E8C-EEC66168693D}" srcOrd="0" destOrd="0" presId="urn:microsoft.com/office/officeart/2018/2/layout/IconVerticalSolidList"/>
    <dgm:cxn modelId="{90D54173-4466-46E5-9819-AC7FA46791CC}" srcId="{9B660279-74C0-4273-96AC-677668C1D789}" destId="{D7D8C168-4E86-4A91-89E1-C7AB5C8FA1D8}" srcOrd="1" destOrd="0" parTransId="{71DD1640-1045-45CA-A6C2-387F95B803C6}" sibTransId="{FFFC0DFC-A4AA-4F57-86BE-8A7C44DCC3AB}"/>
    <dgm:cxn modelId="{AFBE7D87-6204-427B-8C34-28F378CC0953}" type="presOf" srcId="{D7D8C168-4E86-4A91-89E1-C7AB5C8FA1D8}" destId="{FDB58985-8DD4-4674-900F-2CD4AEFFF9C4}" srcOrd="0" destOrd="0" presId="urn:microsoft.com/office/officeart/2018/2/layout/IconVerticalSolidList"/>
    <dgm:cxn modelId="{1F188999-574F-4586-8C9B-7E0A018496BD}" srcId="{9B660279-74C0-4273-96AC-677668C1D789}" destId="{65CD4476-6638-429F-9B2C-3FEBF5B6BAC4}" srcOrd="0" destOrd="0" parTransId="{17F431F6-C96D-4C0E-B674-8F9C7828D773}" sibTransId="{1A54DC82-36EA-4D84-9F83-6CC2B64950E6}"/>
    <dgm:cxn modelId="{90A37BA7-F11B-4E9E-B3CD-F19A023EC011}" type="presOf" srcId="{65CD4476-6638-429F-9B2C-3FEBF5B6BAC4}" destId="{0E2F4625-FC4A-4841-A3AD-C3189AE6BC4B}" srcOrd="0" destOrd="0" presId="urn:microsoft.com/office/officeart/2018/2/layout/IconVerticalSolidList"/>
    <dgm:cxn modelId="{14B7C3C1-9065-461C-95FE-1C5BB8AD2DE1}" srcId="{9B660279-74C0-4273-96AC-677668C1D789}" destId="{900CA824-D7FF-42C9-813B-00876D662A9A}" srcOrd="2" destOrd="0" parTransId="{4731F2D7-0C10-4265-8175-69FF7AE8B3F7}" sibTransId="{A902F0A6-DFE4-430F-9933-E047D375BF84}"/>
    <dgm:cxn modelId="{273CB3E6-2683-4F69-BF4F-39C155C0375D}" type="presOf" srcId="{900CA824-D7FF-42C9-813B-00876D662A9A}" destId="{B0069DD8-5120-40D5-A064-C842BC292EDB}" srcOrd="0" destOrd="0" presId="urn:microsoft.com/office/officeart/2018/2/layout/IconVerticalSolidList"/>
    <dgm:cxn modelId="{163A95F6-8116-40F1-8ACB-91A2A1DBCEC5}" srcId="{9B660279-74C0-4273-96AC-677668C1D789}" destId="{6C029BC9-C94F-4D6E-A0CD-020610C6F2B1}" srcOrd="4" destOrd="0" parTransId="{8189AA78-9E24-442C-9623-497DF5036296}" sibTransId="{9685FB1A-CD4A-4475-8B1C-3772812C9D77}"/>
    <dgm:cxn modelId="{8084CB28-13CD-4421-8B6A-2E9C874BFC0C}" type="presParOf" srcId="{F2B91E78-91AF-46AD-8A84-23DA6EF06F0C}" destId="{EC4EDF42-022A-416B-A0A2-949419D8CFE6}" srcOrd="0" destOrd="0" presId="urn:microsoft.com/office/officeart/2018/2/layout/IconVerticalSolidList"/>
    <dgm:cxn modelId="{ADFE3B62-28C1-496B-A04A-9CFD5E610A9C}" type="presParOf" srcId="{EC4EDF42-022A-416B-A0A2-949419D8CFE6}" destId="{791CE69F-3481-40CA-8FD8-121B28336CB8}" srcOrd="0" destOrd="0" presId="urn:microsoft.com/office/officeart/2018/2/layout/IconVerticalSolidList"/>
    <dgm:cxn modelId="{B9B94AEB-1270-48D7-A685-C29F6BE7FACB}" type="presParOf" srcId="{EC4EDF42-022A-416B-A0A2-949419D8CFE6}" destId="{8F73D7CB-ED50-4143-B28E-3E77B4DA0A72}" srcOrd="1" destOrd="0" presId="urn:microsoft.com/office/officeart/2018/2/layout/IconVerticalSolidList"/>
    <dgm:cxn modelId="{36F51AF0-41A3-4455-9E84-7BA1267D0D6B}" type="presParOf" srcId="{EC4EDF42-022A-416B-A0A2-949419D8CFE6}" destId="{5DF2C92C-88B0-4B5A-9821-E1C7509A14D5}" srcOrd="2" destOrd="0" presId="urn:microsoft.com/office/officeart/2018/2/layout/IconVerticalSolidList"/>
    <dgm:cxn modelId="{40DB4638-8BC4-4453-B097-621E4C788EA1}" type="presParOf" srcId="{EC4EDF42-022A-416B-A0A2-949419D8CFE6}" destId="{0E2F4625-FC4A-4841-A3AD-C3189AE6BC4B}" srcOrd="3" destOrd="0" presId="urn:microsoft.com/office/officeart/2018/2/layout/IconVerticalSolidList"/>
    <dgm:cxn modelId="{D3DC75F6-8BFE-4CB9-A71D-A26C6FDEA5F3}" type="presParOf" srcId="{F2B91E78-91AF-46AD-8A84-23DA6EF06F0C}" destId="{6948995F-F933-4C7B-9637-6D39CC8594B0}" srcOrd="1" destOrd="0" presId="urn:microsoft.com/office/officeart/2018/2/layout/IconVerticalSolidList"/>
    <dgm:cxn modelId="{4780143B-8F91-4E5B-8F88-AD5A7D017AE4}" type="presParOf" srcId="{F2B91E78-91AF-46AD-8A84-23DA6EF06F0C}" destId="{E144D959-9F54-4269-B5BD-8DCEEF8C6E9C}" srcOrd="2" destOrd="0" presId="urn:microsoft.com/office/officeart/2018/2/layout/IconVerticalSolidList"/>
    <dgm:cxn modelId="{C490190A-EA00-4BEB-B706-350F1FAA83E4}" type="presParOf" srcId="{E144D959-9F54-4269-B5BD-8DCEEF8C6E9C}" destId="{41D300E9-EEE0-465C-AEDC-EBDA5378AE87}" srcOrd="0" destOrd="0" presId="urn:microsoft.com/office/officeart/2018/2/layout/IconVerticalSolidList"/>
    <dgm:cxn modelId="{F0115608-33E5-4739-9CBA-F8A93BEF6655}" type="presParOf" srcId="{E144D959-9F54-4269-B5BD-8DCEEF8C6E9C}" destId="{1CD4F295-6883-4DCF-9F2D-71A637EDE6E8}" srcOrd="1" destOrd="0" presId="urn:microsoft.com/office/officeart/2018/2/layout/IconVerticalSolidList"/>
    <dgm:cxn modelId="{CBB2CB90-836D-44B5-86F7-510628EAFD7D}" type="presParOf" srcId="{E144D959-9F54-4269-B5BD-8DCEEF8C6E9C}" destId="{16F60F23-71FA-4096-B9D0-7A5560AA23D2}" srcOrd="2" destOrd="0" presId="urn:microsoft.com/office/officeart/2018/2/layout/IconVerticalSolidList"/>
    <dgm:cxn modelId="{BFA8BD12-E8E3-43D1-ACE5-87CB2FAA0F10}" type="presParOf" srcId="{E144D959-9F54-4269-B5BD-8DCEEF8C6E9C}" destId="{FDB58985-8DD4-4674-900F-2CD4AEFFF9C4}" srcOrd="3" destOrd="0" presId="urn:microsoft.com/office/officeart/2018/2/layout/IconVerticalSolidList"/>
    <dgm:cxn modelId="{F1540C02-1E66-4BCB-9B77-005D22EFDB7A}" type="presParOf" srcId="{F2B91E78-91AF-46AD-8A84-23DA6EF06F0C}" destId="{37CF5733-2FDA-48BB-8976-5CA251CA8AA9}" srcOrd="3" destOrd="0" presId="urn:microsoft.com/office/officeart/2018/2/layout/IconVerticalSolidList"/>
    <dgm:cxn modelId="{10847121-CC00-48E1-97C4-26531BB7B37B}" type="presParOf" srcId="{F2B91E78-91AF-46AD-8A84-23DA6EF06F0C}" destId="{6B1CFC56-0CEA-4374-8201-75178D868486}" srcOrd="4" destOrd="0" presId="urn:microsoft.com/office/officeart/2018/2/layout/IconVerticalSolidList"/>
    <dgm:cxn modelId="{FB443B25-2D3E-4E93-84CC-64DEF909195D}" type="presParOf" srcId="{6B1CFC56-0CEA-4374-8201-75178D868486}" destId="{4E6CD3D3-E8FB-4B5A-A8ED-5EFD87F5EA41}" srcOrd="0" destOrd="0" presId="urn:microsoft.com/office/officeart/2018/2/layout/IconVerticalSolidList"/>
    <dgm:cxn modelId="{4AF1A691-5FDC-43B1-91C1-8FBD09E76BE7}" type="presParOf" srcId="{6B1CFC56-0CEA-4374-8201-75178D868486}" destId="{D80D3BD4-525D-44CE-9728-06E306E14CD2}" srcOrd="1" destOrd="0" presId="urn:microsoft.com/office/officeart/2018/2/layout/IconVerticalSolidList"/>
    <dgm:cxn modelId="{95B1197A-4113-43D5-BCAE-3437B1B48FAF}" type="presParOf" srcId="{6B1CFC56-0CEA-4374-8201-75178D868486}" destId="{6DE5548B-7387-4436-9D7F-D9011FB0B0D6}" srcOrd="2" destOrd="0" presId="urn:microsoft.com/office/officeart/2018/2/layout/IconVerticalSolidList"/>
    <dgm:cxn modelId="{E6B6FD9F-AA1C-4147-98C9-80DB6FEB427A}" type="presParOf" srcId="{6B1CFC56-0CEA-4374-8201-75178D868486}" destId="{B0069DD8-5120-40D5-A064-C842BC292EDB}" srcOrd="3" destOrd="0" presId="urn:microsoft.com/office/officeart/2018/2/layout/IconVerticalSolidList"/>
    <dgm:cxn modelId="{2087080C-912D-45D0-AA99-3DF96AA8CE83}" type="presParOf" srcId="{F2B91E78-91AF-46AD-8A84-23DA6EF06F0C}" destId="{83F3BED6-9789-4BD2-9E78-49BC0865AC5A}" srcOrd="5" destOrd="0" presId="urn:microsoft.com/office/officeart/2018/2/layout/IconVerticalSolidList"/>
    <dgm:cxn modelId="{7E9678A2-4ADC-4FEA-8814-7EFE9F1E6D6E}" type="presParOf" srcId="{F2B91E78-91AF-46AD-8A84-23DA6EF06F0C}" destId="{F52909AE-A5A4-442F-8F99-ECAB18455664}" srcOrd="6" destOrd="0" presId="urn:microsoft.com/office/officeart/2018/2/layout/IconVerticalSolidList"/>
    <dgm:cxn modelId="{55495FAB-CB5B-46C4-AF92-41375BEBA9E9}" type="presParOf" srcId="{F52909AE-A5A4-442F-8F99-ECAB18455664}" destId="{8B2660AE-CD8A-4551-9CD1-94AE496F5433}" srcOrd="0" destOrd="0" presId="urn:microsoft.com/office/officeart/2018/2/layout/IconVerticalSolidList"/>
    <dgm:cxn modelId="{EEA045DF-7174-4B46-8FB9-87435F1C9E92}" type="presParOf" srcId="{F52909AE-A5A4-442F-8F99-ECAB18455664}" destId="{45F684D3-D4F6-4776-8BDA-1FD63D0F5136}" srcOrd="1" destOrd="0" presId="urn:microsoft.com/office/officeart/2018/2/layout/IconVerticalSolidList"/>
    <dgm:cxn modelId="{B3595F50-DBED-451C-A1FB-BF1ED74EDA47}" type="presParOf" srcId="{F52909AE-A5A4-442F-8F99-ECAB18455664}" destId="{A8821760-9A1B-4817-80D7-0940B9154D98}" srcOrd="2" destOrd="0" presId="urn:microsoft.com/office/officeart/2018/2/layout/IconVerticalSolidList"/>
    <dgm:cxn modelId="{F0D2190F-FEB8-4198-B7DE-74CBCFDC66DB}" type="presParOf" srcId="{F52909AE-A5A4-442F-8F99-ECAB18455664}" destId="{8C50B62D-A734-4263-AE8C-29E47050EADB}" srcOrd="3" destOrd="0" presId="urn:microsoft.com/office/officeart/2018/2/layout/IconVerticalSolidList"/>
    <dgm:cxn modelId="{09B623DF-935F-4685-AB8F-1EAE204DC962}" type="presParOf" srcId="{F2B91E78-91AF-46AD-8A84-23DA6EF06F0C}" destId="{424763F2-3E15-4FFC-9A32-500F792B6F45}" srcOrd="7" destOrd="0" presId="urn:microsoft.com/office/officeart/2018/2/layout/IconVerticalSolidList"/>
    <dgm:cxn modelId="{5F98BC36-938C-4BE4-8313-58224A36A755}" type="presParOf" srcId="{F2B91E78-91AF-46AD-8A84-23DA6EF06F0C}" destId="{3E0BA941-0AC9-45F9-A17C-49108DF010CA}" srcOrd="8" destOrd="0" presId="urn:microsoft.com/office/officeart/2018/2/layout/IconVerticalSolidList"/>
    <dgm:cxn modelId="{F9857BCB-D3C4-49B8-AAD4-3FB82FB89C39}" type="presParOf" srcId="{3E0BA941-0AC9-45F9-A17C-49108DF010CA}" destId="{D6E83C5B-8559-4793-98E3-1A8256908002}" srcOrd="0" destOrd="0" presId="urn:microsoft.com/office/officeart/2018/2/layout/IconVerticalSolidList"/>
    <dgm:cxn modelId="{A07D6C5F-F5A1-469F-B2B8-0B96B2D6BB65}" type="presParOf" srcId="{3E0BA941-0AC9-45F9-A17C-49108DF010CA}" destId="{2B43F199-C965-4E6E-B7AF-C9E8DB48826B}" srcOrd="1" destOrd="0" presId="urn:microsoft.com/office/officeart/2018/2/layout/IconVerticalSolidList"/>
    <dgm:cxn modelId="{C130C82F-4D15-4389-838C-3C9E4C8A1C60}" type="presParOf" srcId="{3E0BA941-0AC9-45F9-A17C-49108DF010CA}" destId="{6D30FC1A-F6AA-4F3C-B051-5A781FB8A884}" srcOrd="2" destOrd="0" presId="urn:microsoft.com/office/officeart/2018/2/layout/IconVerticalSolidList"/>
    <dgm:cxn modelId="{EC8D78E6-5B25-4F77-B0A2-E1C228417F6B}" type="presParOf" srcId="{3E0BA941-0AC9-45F9-A17C-49108DF010CA}" destId="{F951E481-DC3E-40A0-9E8C-EEC66168693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1CE69F-3481-40CA-8FD8-121B28336CB8}">
      <dsp:nvSpPr>
        <dsp:cNvPr id="0" name=""/>
        <dsp:cNvSpPr/>
      </dsp:nvSpPr>
      <dsp:spPr>
        <a:xfrm>
          <a:off x="0" y="6443"/>
          <a:ext cx="4419261" cy="6753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73D7CB-ED50-4143-B28E-3E77B4DA0A72}">
      <dsp:nvSpPr>
        <dsp:cNvPr id="0" name=""/>
        <dsp:cNvSpPr/>
      </dsp:nvSpPr>
      <dsp:spPr>
        <a:xfrm>
          <a:off x="204305" y="158406"/>
          <a:ext cx="371827" cy="371464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2F4625-FC4A-4841-A3AD-C3189AE6BC4B}">
      <dsp:nvSpPr>
        <dsp:cNvPr id="0" name=""/>
        <dsp:cNvSpPr/>
      </dsp:nvSpPr>
      <dsp:spPr>
        <a:xfrm>
          <a:off x="780438" y="6443"/>
          <a:ext cx="3545465" cy="844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48" tIns="89348" rIns="89348" bIns="8934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POTW total phosphorus reductions beyond 0.5 mg/L have minimal impact on water quality. </a:t>
          </a:r>
        </a:p>
      </dsp:txBody>
      <dsp:txXfrm>
        <a:off x="780438" y="6443"/>
        <a:ext cx="3545465" cy="844237"/>
      </dsp:txXfrm>
    </dsp:sp>
    <dsp:sp modelId="{41D300E9-EEE0-465C-AEDC-EBDA5378AE87}">
      <dsp:nvSpPr>
        <dsp:cNvPr id="0" name=""/>
        <dsp:cNvSpPr/>
      </dsp:nvSpPr>
      <dsp:spPr>
        <a:xfrm>
          <a:off x="0" y="1061740"/>
          <a:ext cx="4419261" cy="6753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D4F295-6883-4DCF-9F2D-71A637EDE6E8}">
      <dsp:nvSpPr>
        <dsp:cNvPr id="0" name=""/>
        <dsp:cNvSpPr/>
      </dsp:nvSpPr>
      <dsp:spPr>
        <a:xfrm>
          <a:off x="204305" y="1213703"/>
          <a:ext cx="371827" cy="371464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58985-8DD4-4674-900F-2CD4AEFFF9C4}">
      <dsp:nvSpPr>
        <dsp:cNvPr id="0" name=""/>
        <dsp:cNvSpPr/>
      </dsp:nvSpPr>
      <dsp:spPr>
        <a:xfrm>
          <a:off x="780438" y="1061740"/>
          <a:ext cx="3545465" cy="844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48" tIns="89348" rIns="89348" bIns="8934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Upstream total phosphorus reductions reduce sestonic chlorophyll and improve dissolved oxygen during high flow periods.</a:t>
          </a:r>
        </a:p>
      </dsp:txBody>
      <dsp:txXfrm>
        <a:off x="780438" y="1061740"/>
        <a:ext cx="3545465" cy="844237"/>
      </dsp:txXfrm>
    </dsp:sp>
    <dsp:sp modelId="{4E6CD3D3-E8FB-4B5A-A8ED-5EFD87F5EA41}">
      <dsp:nvSpPr>
        <dsp:cNvPr id="0" name=""/>
        <dsp:cNvSpPr/>
      </dsp:nvSpPr>
      <dsp:spPr>
        <a:xfrm>
          <a:off x="0" y="2117037"/>
          <a:ext cx="4419261" cy="6753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0D3BD4-525D-44CE-9728-06E306E14CD2}">
      <dsp:nvSpPr>
        <dsp:cNvPr id="0" name=""/>
        <dsp:cNvSpPr/>
      </dsp:nvSpPr>
      <dsp:spPr>
        <a:xfrm>
          <a:off x="204305" y="2269000"/>
          <a:ext cx="371827" cy="3714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69DD8-5120-40D5-A064-C842BC292EDB}">
      <dsp:nvSpPr>
        <dsp:cNvPr id="0" name=""/>
        <dsp:cNvSpPr/>
      </dsp:nvSpPr>
      <dsp:spPr>
        <a:xfrm>
          <a:off x="780438" y="2117037"/>
          <a:ext cx="3545465" cy="844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48" tIns="89348" rIns="89348" bIns="8934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Tributary total phosphorus reductions reduce sestonic chlorophyll in the mainstem river, but have minimal impact on dissolved oxygen. </a:t>
          </a:r>
        </a:p>
      </dsp:txBody>
      <dsp:txXfrm>
        <a:off x="780438" y="2117037"/>
        <a:ext cx="3545465" cy="844237"/>
      </dsp:txXfrm>
    </dsp:sp>
    <dsp:sp modelId="{8B2660AE-CD8A-4551-9CD1-94AE496F5433}">
      <dsp:nvSpPr>
        <dsp:cNvPr id="0" name=""/>
        <dsp:cNvSpPr/>
      </dsp:nvSpPr>
      <dsp:spPr>
        <a:xfrm>
          <a:off x="0" y="3172334"/>
          <a:ext cx="4419261" cy="6753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F684D3-D4F6-4776-8BDA-1FD63D0F5136}">
      <dsp:nvSpPr>
        <dsp:cNvPr id="0" name=""/>
        <dsp:cNvSpPr/>
      </dsp:nvSpPr>
      <dsp:spPr>
        <a:xfrm>
          <a:off x="204305" y="3324297"/>
          <a:ext cx="371827" cy="371464"/>
        </a:xfrm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50B62D-A734-4263-AE8C-29E47050EADB}">
      <dsp:nvSpPr>
        <dsp:cNvPr id="0" name=""/>
        <dsp:cNvSpPr/>
      </dsp:nvSpPr>
      <dsp:spPr>
        <a:xfrm>
          <a:off x="780438" y="3172334"/>
          <a:ext cx="3545465" cy="844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48" tIns="89348" rIns="89348" bIns="8934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 combined reduction in the load from POTWs, nonpoint sources, and upstream improves the water quality in the Des Plaines River. </a:t>
          </a:r>
        </a:p>
      </dsp:txBody>
      <dsp:txXfrm>
        <a:off x="780438" y="3172334"/>
        <a:ext cx="3545465" cy="844237"/>
      </dsp:txXfrm>
    </dsp:sp>
    <dsp:sp modelId="{D6E83C5B-8559-4793-98E3-1A8256908002}">
      <dsp:nvSpPr>
        <dsp:cNvPr id="0" name=""/>
        <dsp:cNvSpPr/>
      </dsp:nvSpPr>
      <dsp:spPr>
        <a:xfrm>
          <a:off x="0" y="4227632"/>
          <a:ext cx="4419261" cy="6753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43F199-C965-4E6E-B7AF-C9E8DB48826B}">
      <dsp:nvSpPr>
        <dsp:cNvPr id="0" name=""/>
        <dsp:cNvSpPr/>
      </dsp:nvSpPr>
      <dsp:spPr>
        <a:xfrm>
          <a:off x="204305" y="4379594"/>
          <a:ext cx="371827" cy="371464"/>
        </a:xfrm>
        <a:prstGeom prst="rect">
          <a:avLst/>
        </a:prstGeom>
        <a:blipFill>
          <a:blip xmlns:r="http://schemas.openxmlformats.org/officeDocument/2006/relationships" r:embed="rId6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51E481-DC3E-40A0-9E8C-EEC66168693D}">
      <dsp:nvSpPr>
        <dsp:cNvPr id="0" name=""/>
        <dsp:cNvSpPr/>
      </dsp:nvSpPr>
      <dsp:spPr>
        <a:xfrm>
          <a:off x="780438" y="4227632"/>
          <a:ext cx="3545465" cy="844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48" tIns="89348" rIns="89348" bIns="8934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Improving upstream dissolved oxygen addresses the impairment in the upper reaches of the Des Plaines River.</a:t>
          </a:r>
        </a:p>
      </dsp:txBody>
      <dsp:txXfrm>
        <a:off x="780438" y="4227632"/>
        <a:ext cx="3545465" cy="8442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94BC2B-7884-4B62-BDAC-820C783FB51C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95C78-1B70-4282-8C6B-D483F52F7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04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ww.org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CMP, RCP w/grate, CMP </a:t>
            </a:r>
          </a:p>
          <a:p>
            <a:r>
              <a:rPr lang="en-US" dirty="0"/>
              <a:t>13 outfalls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5C78-1B70-4282-8C6B-D483F52F7D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76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CMP, RCP w/grate, CMP </a:t>
            </a:r>
          </a:p>
          <a:p>
            <a:r>
              <a:rPr lang="en-US" dirty="0"/>
              <a:t>13 outfalls</a:t>
            </a:r>
          </a:p>
          <a:p>
            <a:r>
              <a:rPr lang="en-US" dirty="0"/>
              <a:t>Left photo: Outfall 33 – off of Anderson Ln at Buffalo Creek at Bridgewater Farm</a:t>
            </a:r>
          </a:p>
          <a:p>
            <a:r>
              <a:rPr lang="en-US" dirty="0"/>
              <a:t>Center: 112 – diamond lake drain between </a:t>
            </a:r>
            <a:r>
              <a:rPr lang="en-US" dirty="0" err="1"/>
              <a:t>greenbridge</a:t>
            </a:r>
            <a:r>
              <a:rPr lang="en-US" dirty="0"/>
              <a:t> lane and daybreak lane</a:t>
            </a:r>
          </a:p>
          <a:p>
            <a:r>
              <a:rPr lang="en-US" dirty="0"/>
              <a:t>Right: 100 missing grate off wilderness court in royal Melbourne neighborhood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5C78-1B70-4282-8C6B-D483F52F7D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76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Stream at Reed-Turner woodlands near Twin Orchard 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5C78-1B70-4282-8C6B-D483F52F7D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12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of today, the permit is to be released in March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5C78-1B70-4282-8C6B-D483F52F7D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55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 Plaines River Watershed Workgroup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https://www.drww.org/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5C78-1B70-4282-8C6B-D483F52F7D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00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3/21/2024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3/21/2024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3/21/2024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3/21/2024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3/21/2024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3/21/2024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3/21/2024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ED03601-4724-4293-A32A-3A0879C5D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E433AC3-E189-483B-9E8C-DFD5D2A18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70D46-C2A9-47F6-AA55-5D565BB97C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/>
          </a:bodyPr>
          <a:lstStyle/>
          <a:p>
            <a:r>
              <a:rPr lang="en-US" sz="3200" dirty="0"/>
              <a:t>Village of Long grove </a:t>
            </a:r>
            <a:br>
              <a:rPr lang="en-US" sz="3200" dirty="0"/>
            </a:br>
            <a:r>
              <a:rPr lang="en-US" sz="3200" dirty="0"/>
              <a:t>Ms4 year 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265CD-6954-4EDB-82B9-6FAF370F9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0300" y="5729167"/>
            <a:ext cx="7611400" cy="90820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Karolina Cho</a:t>
            </a:r>
          </a:p>
          <a:p>
            <a:pPr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Gewalt Hamilton Associates </a:t>
            </a:r>
          </a:p>
          <a:p>
            <a:pPr>
              <a:lnSpc>
                <a:spcPct val="90000"/>
              </a:lnSpc>
            </a:pPr>
            <a:r>
              <a:rPr lang="en-US" sz="1100" dirty="0">
                <a:solidFill>
                  <a:srgbClr val="FFFFFF"/>
                </a:solidFill>
              </a:rPr>
              <a:t>Environmental Consultant </a:t>
            </a:r>
          </a:p>
        </p:txBody>
      </p:sp>
      <p:pic>
        <p:nvPicPr>
          <p:cNvPr id="3074" name="Picture 2" descr="MS4 Program | Missoula County, MT">
            <a:extLst>
              <a:ext uri="{FF2B5EF4-FFF2-40B4-BE49-F238E27FC236}">
                <a16:creationId xmlns:a16="http://schemas.microsoft.com/office/drawing/2014/main" id="{7BD28305-624E-4873-B8E5-2FC50D1A5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5346" y="640078"/>
            <a:ext cx="3301307" cy="330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18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9" name="Rectangle 103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Autumn Rains and Stormwater Drains | Henderson Water Utility">
            <a:extLst>
              <a:ext uri="{FF2B5EF4-FFF2-40B4-BE49-F238E27FC236}">
                <a16:creationId xmlns:a16="http://schemas.microsoft.com/office/drawing/2014/main" id="{296CB5BA-2BA1-D794-F559-5597F2A3A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1" r="12722" b="2"/>
          <a:stretch/>
        </p:blipFill>
        <p:spPr bwMode="auto">
          <a:xfrm>
            <a:off x="5029831" y="227107"/>
            <a:ext cx="3391610" cy="308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Rectangle 104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2DBBD5-1263-F7A1-290C-B1D174E1D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National pollutant discharge detection and elimination (NPDES)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9D9C4-2624-2F81-A4D4-B08B5ADA5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kern="1200">
                <a:solidFill>
                  <a:schemeClr val="bg1"/>
                </a:solidFill>
              </a:rPr>
              <a:t>Illicit discharge detection and elimination (IDDE)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kern="1200">
                <a:solidFill>
                  <a:schemeClr val="bg1"/>
                </a:solidFill>
              </a:rPr>
              <a:t>Pollution prevention/good housekeeping for municipal operations </a:t>
            </a:r>
            <a:endParaRPr lang="en-US" kern="1200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1032" name="Picture 8" descr="GUIDE TO STORMWATER MANAGEMENT">
            <a:extLst>
              <a:ext uri="{FF2B5EF4-FFF2-40B4-BE49-F238E27FC236}">
                <a16:creationId xmlns:a16="http://schemas.microsoft.com/office/drawing/2014/main" id="{293BE4C8-4519-35AF-7EA0-69C9764B1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6" r="1244" b="1"/>
          <a:stretch/>
        </p:blipFill>
        <p:spPr bwMode="auto">
          <a:xfrm>
            <a:off x="8674704" y="230306"/>
            <a:ext cx="3391610" cy="308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treambank erosion rates and loads within a single watershed: Bridging the  gap between temporal and spatial scales - ScienceDirect">
            <a:extLst>
              <a:ext uri="{FF2B5EF4-FFF2-40B4-BE49-F238E27FC236}">
                <a16:creationId xmlns:a16="http://schemas.microsoft.com/office/drawing/2014/main" id="{A1BC200B-1C78-B9AF-5593-14112EF39C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" r="13393" b="2"/>
          <a:stretch/>
        </p:blipFill>
        <p:spPr bwMode="auto">
          <a:xfrm>
            <a:off x="8674704" y="3659306"/>
            <a:ext cx="3264050" cy="296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duce Stormwater - Neponset River Watershed AssociationNeponset River  Watershed Association">
            <a:extLst>
              <a:ext uri="{FF2B5EF4-FFF2-40B4-BE49-F238E27FC236}">
                <a16:creationId xmlns:a16="http://schemas.microsoft.com/office/drawing/2014/main" id="{A88110F6-3A70-35EA-3E43-9CC17C3DD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8" r="34710" b="2"/>
          <a:stretch/>
        </p:blipFill>
        <p:spPr bwMode="auto">
          <a:xfrm>
            <a:off x="5157391" y="3659307"/>
            <a:ext cx="3264050" cy="296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654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25A17-C020-36AF-BAD9-2C386BB9C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 vert="horz" lIns="182880" tIns="182880" rIns="182880" bIns="182880" rtlCol="0" anchor="ctr" anchorCtr="1">
            <a:normAutofit/>
          </a:bodyPr>
          <a:lstStyle/>
          <a:p>
            <a:r>
              <a:rPr lang="en-US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Outfall inspections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2D5D23-71EE-2561-D562-41805E3D123C}"/>
              </a:ext>
            </a:extLst>
          </p:cNvPr>
          <p:cNvSpPr txBox="1"/>
          <p:nvPr/>
        </p:nvSpPr>
        <p:spPr>
          <a:xfrm>
            <a:off x="1706062" y="2291262"/>
            <a:ext cx="8779512" cy="2879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</a:rPr>
              <a:t>What we look for:</a:t>
            </a:r>
          </a:p>
          <a:p>
            <a:pPr marL="742950" lvl="1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</a:rPr>
              <a:t>Odor</a:t>
            </a:r>
          </a:p>
          <a:p>
            <a:pPr marL="742950" lvl="1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</a:rPr>
              <a:t>Color</a:t>
            </a:r>
          </a:p>
          <a:p>
            <a:pPr marL="742950" lvl="1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</a:rPr>
              <a:t>Plant growth</a:t>
            </a:r>
          </a:p>
          <a:p>
            <a:pPr marL="742950" lvl="1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</a:rPr>
              <a:t>Flow (speed and direction)</a:t>
            </a:r>
          </a:p>
        </p:txBody>
      </p:sp>
      <p:pic>
        <p:nvPicPr>
          <p:cNvPr id="7" name="Graphic 6" descr="Nose with solid fill">
            <a:extLst>
              <a:ext uri="{FF2B5EF4-FFF2-40B4-BE49-F238E27FC236}">
                <a16:creationId xmlns:a16="http://schemas.microsoft.com/office/drawing/2014/main" id="{23D4EEC4-2B00-73F8-3F4E-F53C138E6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4666" y="2047905"/>
            <a:ext cx="914400" cy="914400"/>
          </a:xfrm>
          <a:prstGeom prst="rect">
            <a:avLst/>
          </a:prstGeom>
        </p:spPr>
      </p:pic>
      <p:pic>
        <p:nvPicPr>
          <p:cNvPr id="9" name="Graphic 8" descr="Palette with solid fill">
            <a:extLst>
              <a:ext uri="{FF2B5EF4-FFF2-40B4-BE49-F238E27FC236}">
                <a16:creationId xmlns:a16="http://schemas.microsoft.com/office/drawing/2014/main" id="{630CFA3E-2C4D-9E97-09B9-5014DAD07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31293" y="2047905"/>
            <a:ext cx="914400" cy="914400"/>
          </a:xfrm>
          <a:prstGeom prst="rect">
            <a:avLst/>
          </a:prstGeom>
        </p:spPr>
      </p:pic>
      <p:pic>
        <p:nvPicPr>
          <p:cNvPr id="11" name="Graphic 10" descr="Plant With Roots with solid fill">
            <a:extLst>
              <a:ext uri="{FF2B5EF4-FFF2-40B4-BE49-F238E27FC236}">
                <a16:creationId xmlns:a16="http://schemas.microsoft.com/office/drawing/2014/main" id="{15697377-3D31-6311-E9B3-EE2AF66B2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34666" y="3429000"/>
            <a:ext cx="914400" cy="914400"/>
          </a:xfrm>
          <a:prstGeom prst="rect">
            <a:avLst/>
          </a:prstGeom>
        </p:spPr>
      </p:pic>
      <p:pic>
        <p:nvPicPr>
          <p:cNvPr id="13" name="Graphic 12" descr="Water Fountain with solid fill">
            <a:extLst>
              <a:ext uri="{FF2B5EF4-FFF2-40B4-BE49-F238E27FC236}">
                <a16:creationId xmlns:a16="http://schemas.microsoft.com/office/drawing/2014/main" id="{3D05E342-9DD0-D219-5953-21302D347B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31293" y="3429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07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Rectangle 1046">
            <a:extLst>
              <a:ext uri="{FF2B5EF4-FFF2-40B4-BE49-F238E27FC236}">
                <a16:creationId xmlns:a16="http://schemas.microsoft.com/office/drawing/2014/main" id="{4E3759DD-698F-4D3A-AF4C-5E44527D3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B25A17-C020-36AF-BAD9-2C386BB9C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/>
              <a:t>Outfall inspections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924D-4391-32DD-8A62-C0877C37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851839" y="1000520"/>
            <a:ext cx="3301307" cy="247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D646C11-ED56-0242-212D-42B4D3E6E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456353" y="1000521"/>
            <a:ext cx="3301307" cy="247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1E21E53-AD03-3CEB-C34E-4F4387C6B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8049861" y="1000520"/>
            <a:ext cx="3301307" cy="247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930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52449-BB63-A03C-DA61-FEBBCE4FF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/>
              <a:t>Basins and streambanks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235B41-697E-DBC6-6267-85968048B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768" y="914076"/>
            <a:ext cx="4895687" cy="2753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9867A-7C94-ADC3-7C9B-DC944F198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292" y="875011"/>
            <a:ext cx="3710871" cy="27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45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7FF834-B204-4967-8D47-8BB36EAF0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80A22D-61EA-43E3-BD94-3E39CF902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29BECA-8D7F-F10B-02E2-5017877F5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/>
              <a:t>ILR40 Permit Update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EC9C7-9D98-8B8B-38B0-0A1947D3D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903A92-1823-DC0E-D7D4-71D8CC854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873" y="930093"/>
            <a:ext cx="9600253" cy="331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75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2648A-7045-6A50-F795-0B9D38C88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513" y="162173"/>
            <a:ext cx="4486656" cy="164592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000" dirty="0"/>
              <a:t>Des Plaines river watershed workgroup </a:t>
            </a:r>
            <a:r>
              <a:rPr lang="en-US" sz="3000" dirty="0" err="1"/>
              <a:t>narp</a:t>
            </a:r>
            <a:endParaRPr lang="en-US" sz="3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2A42B4-EF1E-C44F-1EDD-BBE9C0F6C5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82"/>
          <a:stretch/>
        </p:blipFill>
        <p:spPr>
          <a:xfrm>
            <a:off x="1014114" y="1927644"/>
            <a:ext cx="4053454" cy="31446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D089C4-47A5-C88B-8F54-B0E85CBD9B35}"/>
              </a:ext>
            </a:extLst>
          </p:cNvPr>
          <p:cNvSpPr txBox="1"/>
          <p:nvPr/>
        </p:nvSpPr>
        <p:spPr>
          <a:xfrm>
            <a:off x="524934" y="4930356"/>
            <a:ext cx="5246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DRWW completed and submitted the Nutrient Assessment &amp; Reduction Plan (NARP) to the Illinois EPA on December 29, 2023.</a:t>
            </a:r>
          </a:p>
        </p:txBody>
      </p:sp>
      <p:graphicFrame>
        <p:nvGraphicFramePr>
          <p:cNvPr id="34" name="TextBox 2">
            <a:extLst>
              <a:ext uri="{FF2B5EF4-FFF2-40B4-BE49-F238E27FC236}">
                <a16:creationId xmlns:a16="http://schemas.microsoft.com/office/drawing/2014/main" id="{2665055D-0A0C-92CA-2EC3-4D9D51944865}"/>
              </a:ext>
            </a:extLst>
          </p:cNvPr>
          <p:cNvGraphicFramePr/>
          <p:nvPr/>
        </p:nvGraphicFramePr>
        <p:xfrm>
          <a:off x="6975226" y="742771"/>
          <a:ext cx="4419261" cy="5078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80768885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3013</TotalTime>
  <Words>287</Words>
  <Application>Microsoft Office PowerPoint</Application>
  <PresentationFormat>Widescreen</PresentationFormat>
  <Paragraphs>40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Gill Sans MT</vt:lpstr>
      <vt:lpstr>Parcel</vt:lpstr>
      <vt:lpstr>Village of Long grove  Ms4 year 21</vt:lpstr>
      <vt:lpstr>National pollutant discharge detection and elimination (NPDES)</vt:lpstr>
      <vt:lpstr>Outfall inspections</vt:lpstr>
      <vt:lpstr>Outfall inspections</vt:lpstr>
      <vt:lpstr>Basins and streambanks</vt:lpstr>
      <vt:lpstr>ILR40 Permit Update</vt:lpstr>
      <vt:lpstr>Des Plaines river watershed workgroup narp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Bannockburn Ms4 year 19  gewalt Hamilton associates</dc:title>
  <dc:creator>Karolina Cho</dc:creator>
  <cp:lastModifiedBy>Karolina Cho</cp:lastModifiedBy>
  <cp:revision>36</cp:revision>
  <dcterms:created xsi:type="dcterms:W3CDTF">2021-10-28T16:24:24Z</dcterms:created>
  <dcterms:modified xsi:type="dcterms:W3CDTF">2024-03-21T15:46:31Z</dcterms:modified>
</cp:coreProperties>
</file>